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  <p:sldMasterId id="2147483663" r:id="rId2"/>
  </p:sldMasterIdLst>
  <p:handoutMasterIdLst>
    <p:handoutMasterId r:id="rId21"/>
  </p:handoutMasterIdLst>
  <p:sldIdLst>
    <p:sldId id="256" r:id="rId3"/>
    <p:sldId id="269" r:id="rId4"/>
    <p:sldId id="281" r:id="rId5"/>
    <p:sldId id="282" r:id="rId6"/>
    <p:sldId id="283" r:id="rId7"/>
    <p:sldId id="284" r:id="rId8"/>
    <p:sldId id="285" r:id="rId9"/>
    <p:sldId id="280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8" r:id="rId18"/>
    <p:sldId id="279" r:id="rId19"/>
    <p:sldId id="277" r:id="rId20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135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1B24B98-D666-467D-BBA3-330F8966A6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8362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/>
              <a:ahLst/>
              <a:cxnLst>
                <a:cxn ang="0">
                  <a:pos x="149" y="1505"/>
                </a:cxn>
                <a:cxn ang="0">
                  <a:pos x="687" y="1331"/>
                </a:cxn>
                <a:cxn ang="0">
                  <a:pos x="1213" y="1157"/>
                </a:cxn>
                <a:cxn ang="0">
                  <a:pos x="1728" y="977"/>
                </a:cxn>
                <a:cxn ang="0">
                  <a:pos x="2218" y="792"/>
                </a:cxn>
                <a:cxn ang="0">
                  <a:pos x="2457" y="696"/>
                </a:cxn>
                <a:cxn ang="0">
                  <a:pos x="2690" y="606"/>
                </a:cxn>
                <a:cxn ang="0">
                  <a:pos x="2918" y="510"/>
                </a:cxn>
                <a:cxn ang="0">
                  <a:pos x="3139" y="420"/>
                </a:cxn>
                <a:cxn ang="0">
                  <a:pos x="3348" y="324"/>
                </a:cxn>
                <a:cxn ang="0">
                  <a:pos x="3551" y="234"/>
                </a:cxn>
                <a:cxn ang="0">
                  <a:pos x="3749" y="138"/>
                </a:cxn>
                <a:cxn ang="0">
                  <a:pos x="3934" y="48"/>
                </a:cxn>
                <a:cxn ang="0">
                  <a:pos x="3934" y="0"/>
                </a:cxn>
                <a:cxn ang="0">
                  <a:pos x="3743" y="96"/>
                </a:cxn>
                <a:cxn ang="0">
                  <a:pos x="3539" y="192"/>
                </a:cxn>
                <a:cxn ang="0">
                  <a:pos x="3330" y="288"/>
                </a:cxn>
                <a:cxn ang="0">
                  <a:pos x="3115" y="384"/>
                </a:cxn>
                <a:cxn ang="0">
                  <a:pos x="2888" y="480"/>
                </a:cxn>
                <a:cxn ang="0">
                  <a:pos x="2654" y="576"/>
                </a:cxn>
                <a:cxn ang="0">
                  <a:pos x="2409" y="672"/>
                </a:cxn>
                <a:cxn ang="0">
                  <a:pos x="2164" y="768"/>
                </a:cxn>
                <a:cxn ang="0">
                  <a:pos x="1907" y="864"/>
                </a:cxn>
                <a:cxn ang="0">
                  <a:pos x="1650" y="960"/>
                </a:cxn>
                <a:cxn ang="0">
                  <a:pos x="1112" y="1145"/>
                </a:cxn>
                <a:cxn ang="0">
                  <a:pos x="562" y="1331"/>
                </a:cxn>
                <a:cxn ang="0">
                  <a:pos x="0" y="1505"/>
                </a:cxn>
                <a:cxn ang="0">
                  <a:pos x="149" y="1505"/>
                </a:cxn>
                <a:cxn ang="0">
                  <a:pos x="149" y="1505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/>
              <a:ahLst/>
              <a:cxnLst>
                <a:cxn ang="0">
                  <a:pos x="132" y="689"/>
                </a:cxn>
                <a:cxn ang="0">
                  <a:pos x="550" y="527"/>
                </a:cxn>
                <a:cxn ang="0">
                  <a:pos x="963" y="365"/>
                </a:cxn>
                <a:cxn ang="0">
                  <a:pos x="1160" y="287"/>
                </a:cxn>
                <a:cxn ang="0">
                  <a:pos x="1357" y="203"/>
                </a:cxn>
                <a:cxn ang="0">
                  <a:pos x="1549" y="126"/>
                </a:cxn>
                <a:cxn ang="0">
                  <a:pos x="1728" y="48"/>
                </a:cxn>
                <a:cxn ang="0">
                  <a:pos x="1728" y="0"/>
                </a:cxn>
                <a:cxn ang="0">
                  <a:pos x="1531" y="84"/>
                </a:cxn>
                <a:cxn ang="0">
                  <a:pos x="1327" y="167"/>
                </a:cxn>
                <a:cxn ang="0">
                  <a:pos x="1118" y="257"/>
                </a:cxn>
                <a:cxn ang="0">
                  <a:pos x="903" y="341"/>
                </a:cxn>
                <a:cxn ang="0">
                  <a:pos x="454" y="515"/>
                </a:cxn>
                <a:cxn ang="0">
                  <a:pos x="0" y="689"/>
                </a:cxn>
                <a:cxn ang="0">
                  <a:pos x="132" y="689"/>
                </a:cxn>
                <a:cxn ang="0">
                  <a:pos x="132" y="689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/>
              <a:ahLst/>
              <a:cxnLst>
                <a:cxn ang="0">
                  <a:pos x="5561" y="929"/>
                </a:cxn>
                <a:cxn ang="0">
                  <a:pos x="5537" y="773"/>
                </a:cxn>
                <a:cxn ang="0">
                  <a:pos x="5453" y="629"/>
                </a:cxn>
                <a:cxn ang="0">
                  <a:pos x="5327" y="492"/>
                </a:cxn>
                <a:cxn ang="0">
                  <a:pos x="5148" y="366"/>
                </a:cxn>
                <a:cxn ang="0">
                  <a:pos x="4921" y="252"/>
                </a:cxn>
                <a:cxn ang="0">
                  <a:pos x="4652" y="144"/>
                </a:cxn>
                <a:cxn ang="0">
                  <a:pos x="4341" y="48"/>
                </a:cxn>
                <a:cxn ang="0">
                  <a:pos x="4000" y="0"/>
                </a:cxn>
                <a:cxn ang="0">
                  <a:pos x="4359" y="90"/>
                </a:cxn>
                <a:cxn ang="0">
                  <a:pos x="4670" y="192"/>
                </a:cxn>
                <a:cxn ang="0">
                  <a:pos x="4933" y="306"/>
                </a:cxn>
                <a:cxn ang="0">
                  <a:pos x="5148" y="426"/>
                </a:cxn>
                <a:cxn ang="0">
                  <a:pos x="5315" y="557"/>
                </a:cxn>
                <a:cxn ang="0">
                  <a:pos x="5429" y="701"/>
                </a:cxn>
                <a:cxn ang="0">
                  <a:pos x="5489" y="851"/>
                </a:cxn>
                <a:cxn ang="0">
                  <a:pos x="5489" y="1013"/>
                </a:cxn>
                <a:cxn ang="0">
                  <a:pos x="5441" y="1163"/>
                </a:cxn>
                <a:cxn ang="0">
                  <a:pos x="5345" y="1319"/>
                </a:cxn>
                <a:cxn ang="0">
                  <a:pos x="5202" y="1475"/>
                </a:cxn>
                <a:cxn ang="0">
                  <a:pos x="5017" y="1630"/>
                </a:cxn>
                <a:cxn ang="0">
                  <a:pos x="4789" y="1786"/>
                </a:cxn>
                <a:cxn ang="0">
                  <a:pos x="4526" y="1948"/>
                </a:cxn>
                <a:cxn ang="0">
                  <a:pos x="4215" y="2104"/>
                </a:cxn>
                <a:cxn ang="0">
                  <a:pos x="3875" y="2260"/>
                </a:cxn>
                <a:cxn ang="0">
                  <a:pos x="3498" y="2416"/>
                </a:cxn>
                <a:cxn ang="0">
                  <a:pos x="3085" y="2566"/>
                </a:cxn>
                <a:cxn ang="0">
                  <a:pos x="2643" y="2715"/>
                </a:cxn>
                <a:cxn ang="0">
                  <a:pos x="2164" y="2865"/>
                </a:cxn>
                <a:cxn ang="0">
                  <a:pos x="1662" y="3009"/>
                </a:cxn>
                <a:cxn ang="0">
                  <a:pos x="1136" y="3147"/>
                </a:cxn>
                <a:cxn ang="0">
                  <a:pos x="580" y="3279"/>
                </a:cxn>
                <a:cxn ang="0">
                  <a:pos x="0" y="3447"/>
                </a:cxn>
                <a:cxn ang="0">
                  <a:pos x="867" y="3249"/>
                </a:cxn>
                <a:cxn ang="0">
                  <a:pos x="1417" y="3105"/>
                </a:cxn>
                <a:cxn ang="0">
                  <a:pos x="1937" y="2961"/>
                </a:cxn>
                <a:cxn ang="0">
                  <a:pos x="2434" y="2817"/>
                </a:cxn>
                <a:cxn ang="0">
                  <a:pos x="2900" y="2668"/>
                </a:cxn>
                <a:cxn ang="0">
                  <a:pos x="3330" y="2512"/>
                </a:cxn>
                <a:cxn ang="0">
                  <a:pos x="3731" y="2356"/>
                </a:cxn>
                <a:cxn ang="0">
                  <a:pos x="4096" y="2200"/>
                </a:cxn>
                <a:cxn ang="0">
                  <a:pos x="4425" y="2038"/>
                </a:cxn>
                <a:cxn ang="0">
                  <a:pos x="4718" y="1876"/>
                </a:cxn>
                <a:cxn ang="0">
                  <a:pos x="4969" y="1720"/>
                </a:cxn>
                <a:cxn ang="0">
                  <a:pos x="5178" y="1559"/>
                </a:cxn>
                <a:cxn ang="0">
                  <a:pos x="5339" y="1397"/>
                </a:cxn>
                <a:cxn ang="0">
                  <a:pos x="5459" y="1241"/>
                </a:cxn>
                <a:cxn ang="0">
                  <a:pos x="5537" y="1085"/>
                </a:cxn>
                <a:cxn ang="0">
                  <a:pos x="5555" y="100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/>
              <a:ahLst/>
              <a:cxnLst>
                <a:cxn ang="0">
                  <a:pos x="813" y="222"/>
                </a:cxn>
                <a:cxn ang="0">
                  <a:pos x="670" y="162"/>
                </a:cxn>
                <a:cxn ang="0">
                  <a:pos x="514" y="108"/>
                </a:cxn>
                <a:cxn ang="0">
                  <a:pos x="347" y="54"/>
                </a:cxn>
                <a:cxn ang="0">
                  <a:pos x="167" y="0"/>
                </a:cxn>
                <a:cxn ang="0">
                  <a:pos x="0" y="0"/>
                </a:cxn>
                <a:cxn ang="0">
                  <a:pos x="227" y="60"/>
                </a:cxn>
                <a:cxn ang="0">
                  <a:pos x="442" y="132"/>
                </a:cxn>
                <a:cxn ang="0">
                  <a:pos x="634" y="204"/>
                </a:cxn>
                <a:cxn ang="0">
                  <a:pos x="813" y="276"/>
                </a:cxn>
                <a:cxn ang="0">
                  <a:pos x="813" y="222"/>
                </a:cxn>
                <a:cxn ang="0">
                  <a:pos x="813" y="222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0" cmpd="sng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/>
              <a:ahLst/>
              <a:cxnLst>
                <a:cxn ang="0">
                  <a:pos x="5740" y="0"/>
                </a:cxn>
                <a:cxn ang="0">
                  <a:pos x="5638" y="72"/>
                </a:cxn>
                <a:cxn ang="0">
                  <a:pos x="5537" y="138"/>
                </a:cxn>
                <a:cxn ang="0">
                  <a:pos x="5423" y="210"/>
                </a:cxn>
                <a:cxn ang="0">
                  <a:pos x="5304" y="276"/>
                </a:cxn>
                <a:cxn ang="0">
                  <a:pos x="5052" y="414"/>
                </a:cxn>
                <a:cxn ang="0">
                  <a:pos x="4777" y="552"/>
                </a:cxn>
                <a:cxn ang="0">
                  <a:pos x="4478" y="690"/>
                </a:cxn>
                <a:cxn ang="0">
                  <a:pos x="4162" y="827"/>
                </a:cxn>
                <a:cxn ang="0">
                  <a:pos x="3827" y="959"/>
                </a:cxn>
                <a:cxn ang="0">
                  <a:pos x="3468" y="1091"/>
                </a:cxn>
                <a:cxn ang="0">
                  <a:pos x="3091" y="1223"/>
                </a:cxn>
                <a:cxn ang="0">
                  <a:pos x="2697" y="1355"/>
                </a:cxn>
                <a:cxn ang="0">
                  <a:pos x="2284" y="1481"/>
                </a:cxn>
                <a:cxn ang="0">
                  <a:pos x="1860" y="1601"/>
                </a:cxn>
                <a:cxn ang="0">
                  <a:pos x="1417" y="1721"/>
                </a:cxn>
                <a:cxn ang="0">
                  <a:pos x="957" y="1834"/>
                </a:cxn>
                <a:cxn ang="0">
                  <a:pos x="484" y="1948"/>
                </a:cxn>
                <a:cxn ang="0">
                  <a:pos x="0" y="2056"/>
                </a:cxn>
                <a:cxn ang="0">
                  <a:pos x="0" y="2098"/>
                </a:cxn>
                <a:cxn ang="0">
                  <a:pos x="478" y="1990"/>
                </a:cxn>
                <a:cxn ang="0">
                  <a:pos x="951" y="1882"/>
                </a:cxn>
                <a:cxn ang="0">
                  <a:pos x="1405" y="1763"/>
                </a:cxn>
                <a:cxn ang="0">
                  <a:pos x="1842" y="1649"/>
                </a:cxn>
                <a:cxn ang="0">
                  <a:pos x="2266" y="1523"/>
                </a:cxn>
                <a:cxn ang="0">
                  <a:pos x="2679" y="1397"/>
                </a:cxn>
                <a:cxn ang="0">
                  <a:pos x="3067" y="1271"/>
                </a:cxn>
                <a:cxn ang="0">
                  <a:pos x="3444" y="1139"/>
                </a:cxn>
                <a:cxn ang="0">
                  <a:pos x="3803" y="1007"/>
                </a:cxn>
                <a:cxn ang="0">
                  <a:pos x="4138" y="875"/>
                </a:cxn>
                <a:cxn ang="0">
                  <a:pos x="4460" y="737"/>
                </a:cxn>
                <a:cxn ang="0">
                  <a:pos x="4759" y="600"/>
                </a:cxn>
                <a:cxn ang="0">
                  <a:pos x="5040" y="462"/>
                </a:cxn>
                <a:cxn ang="0">
                  <a:pos x="5292" y="324"/>
                </a:cxn>
                <a:cxn ang="0">
                  <a:pos x="5531" y="186"/>
                </a:cxn>
                <a:cxn ang="0">
                  <a:pos x="5740" y="48"/>
                </a:cxn>
                <a:cxn ang="0">
                  <a:pos x="5740" y="0"/>
                </a:cxn>
                <a:cxn ang="0">
                  <a:pos x="5740" y="0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/>
              <a:ahLst/>
              <a:cxnLst>
                <a:cxn ang="0">
                  <a:pos x="1955" y="485"/>
                </a:cxn>
                <a:cxn ang="0">
                  <a:pos x="1901" y="390"/>
                </a:cxn>
                <a:cxn ang="0">
                  <a:pos x="1770" y="306"/>
                </a:cxn>
                <a:cxn ang="0">
                  <a:pos x="1579" y="228"/>
                </a:cxn>
                <a:cxn ang="0">
                  <a:pos x="1327" y="162"/>
                </a:cxn>
                <a:cxn ang="0">
                  <a:pos x="1010" y="102"/>
                </a:cxn>
                <a:cxn ang="0">
                  <a:pos x="646" y="54"/>
                </a:cxn>
                <a:cxn ang="0">
                  <a:pos x="227" y="18"/>
                </a:cxn>
                <a:cxn ang="0">
                  <a:pos x="0" y="12"/>
                </a:cxn>
                <a:cxn ang="0">
                  <a:pos x="431" y="48"/>
                </a:cxn>
                <a:cxn ang="0">
                  <a:pos x="813" y="90"/>
                </a:cxn>
                <a:cxn ang="0">
                  <a:pos x="1148" y="144"/>
                </a:cxn>
                <a:cxn ang="0">
                  <a:pos x="1423" y="204"/>
                </a:cxn>
                <a:cxn ang="0">
                  <a:pos x="1638" y="276"/>
                </a:cxn>
                <a:cxn ang="0">
                  <a:pos x="1794" y="360"/>
                </a:cxn>
                <a:cxn ang="0">
                  <a:pos x="1883" y="443"/>
                </a:cxn>
                <a:cxn ang="0">
                  <a:pos x="1901" y="539"/>
                </a:cxn>
                <a:cxn ang="0">
                  <a:pos x="1854" y="629"/>
                </a:cxn>
                <a:cxn ang="0">
                  <a:pos x="1746" y="719"/>
                </a:cxn>
                <a:cxn ang="0">
                  <a:pos x="1579" y="809"/>
                </a:cxn>
                <a:cxn ang="0">
                  <a:pos x="1357" y="899"/>
                </a:cxn>
                <a:cxn ang="0">
                  <a:pos x="1088" y="989"/>
                </a:cxn>
                <a:cxn ang="0">
                  <a:pos x="765" y="1073"/>
                </a:cxn>
                <a:cxn ang="0">
                  <a:pos x="407" y="1157"/>
                </a:cxn>
                <a:cxn ang="0">
                  <a:pos x="0" y="1241"/>
                </a:cxn>
                <a:cxn ang="0">
                  <a:pos x="215" y="1223"/>
                </a:cxn>
                <a:cxn ang="0">
                  <a:pos x="610" y="1139"/>
                </a:cxn>
                <a:cxn ang="0">
                  <a:pos x="957" y="1049"/>
                </a:cxn>
                <a:cxn ang="0">
                  <a:pos x="1262" y="959"/>
                </a:cxn>
                <a:cxn ang="0">
                  <a:pos x="1513" y="863"/>
                </a:cxn>
                <a:cxn ang="0">
                  <a:pos x="1716" y="767"/>
                </a:cxn>
                <a:cxn ang="0">
                  <a:pos x="1860" y="677"/>
                </a:cxn>
                <a:cxn ang="0">
                  <a:pos x="1937" y="581"/>
                </a:cxn>
                <a:cxn ang="0">
                  <a:pos x="1955" y="533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/>
              <a:ahLst/>
              <a:cxnLst>
                <a:cxn ang="0">
                  <a:pos x="4694" y="797"/>
                </a:cxn>
                <a:cxn ang="0">
                  <a:pos x="4664" y="665"/>
                </a:cxn>
                <a:cxn ang="0">
                  <a:pos x="4586" y="540"/>
                </a:cxn>
                <a:cxn ang="0">
                  <a:pos x="4466" y="426"/>
                </a:cxn>
                <a:cxn ang="0">
                  <a:pos x="4299" y="312"/>
                </a:cxn>
                <a:cxn ang="0">
                  <a:pos x="4084" y="216"/>
                </a:cxn>
                <a:cxn ang="0">
                  <a:pos x="3833" y="120"/>
                </a:cxn>
                <a:cxn ang="0">
                  <a:pos x="3540" y="36"/>
                </a:cxn>
                <a:cxn ang="0">
                  <a:pos x="3205" y="0"/>
                </a:cxn>
                <a:cxn ang="0">
                  <a:pos x="3540" y="78"/>
                </a:cxn>
                <a:cxn ang="0">
                  <a:pos x="3833" y="162"/>
                </a:cxn>
                <a:cxn ang="0">
                  <a:pos x="4084" y="258"/>
                </a:cxn>
                <a:cxn ang="0">
                  <a:pos x="4287" y="366"/>
                </a:cxn>
                <a:cxn ang="0">
                  <a:pos x="4443" y="480"/>
                </a:cxn>
                <a:cxn ang="0">
                  <a:pos x="4550" y="605"/>
                </a:cxn>
                <a:cxn ang="0">
                  <a:pos x="4610" y="737"/>
                </a:cxn>
                <a:cxn ang="0">
                  <a:pos x="4610" y="875"/>
                </a:cxn>
                <a:cxn ang="0">
                  <a:pos x="4568" y="1001"/>
                </a:cxn>
                <a:cxn ang="0">
                  <a:pos x="4490" y="1127"/>
                </a:cxn>
                <a:cxn ang="0">
                  <a:pos x="4371" y="1259"/>
                </a:cxn>
                <a:cxn ang="0">
                  <a:pos x="4215" y="1385"/>
                </a:cxn>
                <a:cxn ang="0">
                  <a:pos x="4024" y="1517"/>
                </a:cxn>
                <a:cxn ang="0">
                  <a:pos x="3803" y="1648"/>
                </a:cxn>
                <a:cxn ang="0">
                  <a:pos x="3546" y="1774"/>
                </a:cxn>
                <a:cxn ang="0">
                  <a:pos x="3259" y="1906"/>
                </a:cxn>
                <a:cxn ang="0">
                  <a:pos x="2942" y="2032"/>
                </a:cxn>
                <a:cxn ang="0">
                  <a:pos x="2595" y="2164"/>
                </a:cxn>
                <a:cxn ang="0">
                  <a:pos x="2224" y="2284"/>
                </a:cxn>
                <a:cxn ang="0">
                  <a:pos x="1824" y="2410"/>
                </a:cxn>
                <a:cxn ang="0">
                  <a:pos x="1399" y="2530"/>
                </a:cxn>
                <a:cxn ang="0">
                  <a:pos x="484" y="2757"/>
                </a:cxn>
                <a:cxn ang="0">
                  <a:pos x="0" y="2901"/>
                </a:cxn>
                <a:cxn ang="0">
                  <a:pos x="969" y="2674"/>
                </a:cxn>
                <a:cxn ang="0">
                  <a:pos x="1638" y="2494"/>
                </a:cxn>
                <a:cxn ang="0">
                  <a:pos x="2057" y="2374"/>
                </a:cxn>
                <a:cxn ang="0">
                  <a:pos x="2451" y="2248"/>
                </a:cxn>
                <a:cxn ang="0">
                  <a:pos x="2816" y="2116"/>
                </a:cxn>
                <a:cxn ang="0">
                  <a:pos x="3151" y="1984"/>
                </a:cxn>
                <a:cxn ang="0">
                  <a:pos x="3462" y="1858"/>
                </a:cxn>
                <a:cxn ang="0">
                  <a:pos x="3737" y="1720"/>
                </a:cxn>
                <a:cxn ang="0">
                  <a:pos x="3982" y="1589"/>
                </a:cxn>
                <a:cxn ang="0">
                  <a:pos x="4191" y="1457"/>
                </a:cxn>
                <a:cxn ang="0">
                  <a:pos x="4371" y="1325"/>
                </a:cxn>
                <a:cxn ang="0">
                  <a:pos x="4508" y="1193"/>
                </a:cxn>
                <a:cxn ang="0">
                  <a:pos x="4610" y="1061"/>
                </a:cxn>
                <a:cxn ang="0">
                  <a:pos x="4670" y="935"/>
                </a:cxn>
                <a:cxn ang="0">
                  <a:pos x="4688" y="869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/>
              <a:ahLst/>
              <a:cxnLst>
                <a:cxn ang="0">
                  <a:pos x="3761" y="719"/>
                </a:cxn>
                <a:cxn ang="0">
                  <a:pos x="3731" y="599"/>
                </a:cxn>
                <a:cxn ang="0">
                  <a:pos x="3653" y="486"/>
                </a:cxn>
                <a:cxn ang="0">
                  <a:pos x="3522" y="378"/>
                </a:cxn>
                <a:cxn ang="0">
                  <a:pos x="3348" y="282"/>
                </a:cxn>
                <a:cxn ang="0">
                  <a:pos x="3127" y="192"/>
                </a:cxn>
                <a:cxn ang="0">
                  <a:pos x="2864" y="108"/>
                </a:cxn>
                <a:cxn ang="0">
                  <a:pos x="2559" y="36"/>
                </a:cxn>
                <a:cxn ang="0">
                  <a:pos x="2230" y="0"/>
                </a:cxn>
                <a:cxn ang="0">
                  <a:pos x="2577" y="72"/>
                </a:cxn>
                <a:cxn ang="0">
                  <a:pos x="2876" y="150"/>
                </a:cxn>
                <a:cxn ang="0">
                  <a:pos x="3139" y="234"/>
                </a:cxn>
                <a:cxn ang="0">
                  <a:pos x="3348" y="330"/>
                </a:cxn>
                <a:cxn ang="0">
                  <a:pos x="3516" y="432"/>
                </a:cxn>
                <a:cxn ang="0">
                  <a:pos x="3623" y="545"/>
                </a:cxn>
                <a:cxn ang="0">
                  <a:pos x="3683" y="665"/>
                </a:cxn>
                <a:cxn ang="0">
                  <a:pos x="3689" y="791"/>
                </a:cxn>
                <a:cxn ang="0">
                  <a:pos x="3653" y="887"/>
                </a:cxn>
                <a:cxn ang="0">
                  <a:pos x="3593" y="989"/>
                </a:cxn>
                <a:cxn ang="0">
                  <a:pos x="3498" y="1091"/>
                </a:cxn>
                <a:cxn ang="0">
                  <a:pos x="3372" y="1187"/>
                </a:cxn>
                <a:cxn ang="0">
                  <a:pos x="3223" y="1289"/>
                </a:cxn>
                <a:cxn ang="0">
                  <a:pos x="3043" y="1391"/>
                </a:cxn>
                <a:cxn ang="0">
                  <a:pos x="2834" y="1493"/>
                </a:cxn>
                <a:cxn ang="0">
                  <a:pos x="2607" y="1589"/>
                </a:cxn>
                <a:cxn ang="0">
                  <a:pos x="2075" y="1786"/>
                </a:cxn>
                <a:cxn ang="0">
                  <a:pos x="1459" y="1972"/>
                </a:cxn>
                <a:cxn ang="0">
                  <a:pos x="765" y="2158"/>
                </a:cxn>
                <a:cxn ang="0">
                  <a:pos x="0" y="2326"/>
                </a:cxn>
                <a:cxn ang="0">
                  <a:pos x="401" y="2272"/>
                </a:cxn>
                <a:cxn ang="0">
                  <a:pos x="1142" y="2092"/>
                </a:cxn>
                <a:cxn ang="0">
                  <a:pos x="1812" y="1900"/>
                </a:cxn>
                <a:cxn ang="0">
                  <a:pos x="2392" y="1702"/>
                </a:cxn>
                <a:cxn ang="0">
                  <a:pos x="2649" y="1607"/>
                </a:cxn>
                <a:cxn ang="0">
                  <a:pos x="2882" y="1505"/>
                </a:cxn>
                <a:cxn ang="0">
                  <a:pos x="3091" y="1403"/>
                </a:cxn>
                <a:cxn ang="0">
                  <a:pos x="3277" y="1301"/>
                </a:cxn>
                <a:cxn ang="0">
                  <a:pos x="3432" y="1193"/>
                </a:cxn>
                <a:cxn ang="0">
                  <a:pos x="3558" y="1091"/>
                </a:cxn>
                <a:cxn ang="0">
                  <a:pos x="3653" y="989"/>
                </a:cxn>
                <a:cxn ang="0">
                  <a:pos x="3719" y="887"/>
                </a:cxn>
                <a:cxn ang="0">
                  <a:pos x="3755" y="785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/>
              <a:ahLst/>
              <a:cxnLst>
                <a:cxn ang="0">
                  <a:pos x="2924" y="647"/>
                </a:cxn>
                <a:cxn ang="0">
                  <a:pos x="2876" y="528"/>
                </a:cxn>
                <a:cxn ang="0">
                  <a:pos x="2750" y="414"/>
                </a:cxn>
                <a:cxn ang="0">
                  <a:pos x="2559" y="318"/>
                </a:cxn>
                <a:cxn ang="0">
                  <a:pos x="2302" y="228"/>
                </a:cxn>
                <a:cxn ang="0">
                  <a:pos x="1985" y="150"/>
                </a:cxn>
                <a:cxn ang="0">
                  <a:pos x="1608" y="78"/>
                </a:cxn>
                <a:cxn ang="0">
                  <a:pos x="1178" y="24"/>
                </a:cxn>
                <a:cxn ang="0">
                  <a:pos x="694" y="0"/>
                </a:cxn>
                <a:cxn ang="0">
                  <a:pos x="1190" y="48"/>
                </a:cxn>
                <a:cxn ang="0">
                  <a:pos x="1626" y="108"/>
                </a:cxn>
                <a:cxn ang="0">
                  <a:pos x="2009" y="180"/>
                </a:cxn>
                <a:cxn ang="0">
                  <a:pos x="2326" y="264"/>
                </a:cxn>
                <a:cxn ang="0">
                  <a:pos x="2571" y="360"/>
                </a:cxn>
                <a:cxn ang="0">
                  <a:pos x="2750" y="468"/>
                </a:cxn>
                <a:cxn ang="0">
                  <a:pos x="2846" y="587"/>
                </a:cxn>
                <a:cxn ang="0">
                  <a:pos x="2864" y="713"/>
                </a:cxn>
                <a:cxn ang="0">
                  <a:pos x="2840" y="785"/>
                </a:cxn>
                <a:cxn ang="0">
                  <a:pos x="2792" y="857"/>
                </a:cxn>
                <a:cxn ang="0">
                  <a:pos x="2625" y="1001"/>
                </a:cxn>
                <a:cxn ang="0">
                  <a:pos x="2368" y="1145"/>
                </a:cxn>
                <a:cxn ang="0">
                  <a:pos x="2033" y="1289"/>
                </a:cxn>
                <a:cxn ang="0">
                  <a:pos x="1626" y="1433"/>
                </a:cxn>
                <a:cxn ang="0">
                  <a:pos x="1142" y="1571"/>
                </a:cxn>
                <a:cxn ang="0">
                  <a:pos x="604" y="1702"/>
                </a:cxn>
                <a:cxn ang="0">
                  <a:pos x="0" y="1828"/>
                </a:cxn>
                <a:cxn ang="0">
                  <a:pos x="311" y="1780"/>
                </a:cxn>
                <a:cxn ang="0">
                  <a:pos x="897" y="1648"/>
                </a:cxn>
                <a:cxn ang="0">
                  <a:pos x="1417" y="1511"/>
                </a:cxn>
                <a:cxn ang="0">
                  <a:pos x="1871" y="1367"/>
                </a:cxn>
                <a:cxn ang="0">
                  <a:pos x="2254" y="1223"/>
                </a:cxn>
                <a:cxn ang="0">
                  <a:pos x="2559" y="1079"/>
                </a:cxn>
                <a:cxn ang="0">
                  <a:pos x="2774" y="929"/>
                </a:cxn>
                <a:cxn ang="0">
                  <a:pos x="2876" y="815"/>
                </a:cxn>
                <a:cxn ang="0">
                  <a:pos x="2912" y="743"/>
                </a:cxn>
                <a:cxn ang="0">
                  <a:pos x="2924" y="707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/>
              <a:ahLst/>
              <a:cxnLst>
                <a:cxn ang="0">
                  <a:pos x="1399" y="204"/>
                </a:cxn>
                <a:cxn ang="0">
                  <a:pos x="0" y="18"/>
                </a:cxn>
                <a:cxn ang="0">
                  <a:pos x="77" y="0"/>
                </a:cxn>
                <a:cxn ang="0">
                  <a:pos x="1488" y="186"/>
                </a:cxn>
                <a:cxn ang="0">
                  <a:pos x="1399" y="204"/>
                </a:cxn>
                <a:cxn ang="0">
                  <a:pos x="1399" y="204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7" name="Group 15"/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18" name="Freeform 16"/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/>
                <a:ahLst/>
                <a:cxnLst>
                  <a:cxn ang="0">
                    <a:pos x="47" y="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47" y="6"/>
                  </a:cxn>
                  <a:cxn ang="0">
                    <a:pos x="47" y="6"/>
                  </a:cxn>
                  <a:cxn ang="0">
                    <a:pos x="47" y="6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6" y="24"/>
                  </a:cxn>
                  <a:cxn ang="0">
                    <a:pos x="12" y="18"/>
                  </a:cxn>
                  <a:cxn ang="0">
                    <a:pos x="48" y="6"/>
                  </a:cxn>
                  <a:cxn ang="0">
                    <a:pos x="101" y="0"/>
                  </a:cxn>
                  <a:cxn ang="0">
                    <a:pos x="137" y="6"/>
                  </a:cxn>
                  <a:cxn ang="0">
                    <a:pos x="173" y="18"/>
                  </a:cxn>
                  <a:cxn ang="0">
                    <a:pos x="239" y="54"/>
                  </a:cxn>
                  <a:cxn ang="0">
                    <a:pos x="287" y="90"/>
                  </a:cxn>
                  <a:cxn ang="0">
                    <a:pos x="317" y="114"/>
                  </a:cxn>
                  <a:cxn ang="0">
                    <a:pos x="323" y="126"/>
                  </a:cxn>
                  <a:cxn ang="0">
                    <a:pos x="323" y="126"/>
                  </a:cxn>
                  <a:cxn ang="0">
                    <a:pos x="221" y="162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" name="Freeform 18"/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/>
                <a:ahLst/>
                <a:cxnLst>
                  <a:cxn ang="0">
                    <a:pos x="1166" y="641"/>
                  </a:cxn>
                  <a:cxn ang="0">
                    <a:pos x="1166" y="473"/>
                  </a:cxn>
                  <a:cxn ang="0">
                    <a:pos x="1136" y="384"/>
                  </a:cxn>
                  <a:cxn ang="0">
                    <a:pos x="1112" y="288"/>
                  </a:cxn>
                  <a:cxn ang="0">
                    <a:pos x="1053" y="174"/>
                  </a:cxn>
                  <a:cxn ang="0">
                    <a:pos x="981" y="96"/>
                  </a:cxn>
                  <a:cxn ang="0">
                    <a:pos x="963" y="72"/>
                  </a:cxn>
                  <a:cxn ang="0">
                    <a:pos x="891" y="18"/>
                  </a:cxn>
                  <a:cxn ang="0">
                    <a:pos x="819" y="6"/>
                  </a:cxn>
                  <a:cxn ang="0">
                    <a:pos x="712" y="24"/>
                  </a:cxn>
                  <a:cxn ang="0">
                    <a:pos x="664" y="42"/>
                  </a:cxn>
                  <a:cxn ang="0">
                    <a:pos x="568" y="120"/>
                  </a:cxn>
                  <a:cxn ang="0">
                    <a:pos x="532" y="228"/>
                  </a:cxn>
                  <a:cxn ang="0">
                    <a:pos x="509" y="348"/>
                  </a:cxn>
                  <a:cxn ang="0">
                    <a:pos x="431" y="479"/>
                  </a:cxn>
                  <a:cxn ang="0">
                    <a:pos x="413" y="539"/>
                  </a:cxn>
                  <a:cxn ang="0">
                    <a:pos x="353" y="599"/>
                  </a:cxn>
                  <a:cxn ang="0">
                    <a:pos x="305" y="629"/>
                  </a:cxn>
                  <a:cxn ang="0">
                    <a:pos x="293" y="635"/>
                  </a:cxn>
                  <a:cxn ang="0">
                    <a:pos x="257" y="677"/>
                  </a:cxn>
                  <a:cxn ang="0">
                    <a:pos x="150" y="797"/>
                  </a:cxn>
                  <a:cxn ang="0">
                    <a:pos x="54" y="839"/>
                  </a:cxn>
                  <a:cxn ang="0">
                    <a:pos x="156" y="905"/>
                  </a:cxn>
                  <a:cxn ang="0">
                    <a:pos x="240" y="869"/>
                  </a:cxn>
                  <a:cxn ang="0">
                    <a:pos x="640" y="827"/>
                  </a:cxn>
                  <a:cxn ang="0">
                    <a:pos x="700" y="725"/>
                  </a:cxn>
                  <a:cxn ang="0">
                    <a:pos x="694" y="611"/>
                  </a:cxn>
                  <a:cxn ang="0">
                    <a:pos x="778" y="551"/>
                  </a:cxn>
                  <a:cxn ang="0">
                    <a:pos x="879" y="449"/>
                  </a:cxn>
                  <a:cxn ang="0">
                    <a:pos x="909" y="414"/>
                  </a:cxn>
                  <a:cxn ang="0">
                    <a:pos x="975" y="318"/>
                  </a:cxn>
                  <a:cxn ang="0">
                    <a:pos x="1023" y="336"/>
                  </a:cxn>
                  <a:cxn ang="0">
                    <a:pos x="1118" y="617"/>
                  </a:cxn>
                  <a:cxn ang="0">
                    <a:pos x="1112" y="689"/>
                  </a:cxn>
                  <a:cxn ang="0">
                    <a:pos x="1148" y="749"/>
                  </a:cxn>
                  <a:cxn ang="0">
                    <a:pos x="1202" y="713"/>
                  </a:cxn>
                  <a:cxn ang="0">
                    <a:pos x="1238" y="749"/>
                  </a:cxn>
                  <a:cxn ang="0">
                    <a:pos x="1250" y="743"/>
                  </a:cxn>
                  <a:cxn ang="0">
                    <a:pos x="694" y="264"/>
                  </a:cxn>
                  <a:cxn ang="0">
                    <a:pos x="784" y="372"/>
                  </a:cxn>
                  <a:cxn ang="0">
                    <a:pos x="766" y="443"/>
                  </a:cxn>
                  <a:cxn ang="0">
                    <a:pos x="706" y="515"/>
                  </a:cxn>
                  <a:cxn ang="0">
                    <a:pos x="658" y="569"/>
                  </a:cxn>
                  <a:cxn ang="0">
                    <a:pos x="616" y="593"/>
                  </a:cxn>
                  <a:cxn ang="0">
                    <a:pos x="574" y="617"/>
                  </a:cxn>
                  <a:cxn ang="0">
                    <a:pos x="562" y="707"/>
                  </a:cxn>
                  <a:cxn ang="0">
                    <a:pos x="353" y="755"/>
                  </a:cxn>
                  <a:cxn ang="0">
                    <a:pos x="389" y="641"/>
                  </a:cxn>
                  <a:cxn ang="0">
                    <a:pos x="425" y="647"/>
                  </a:cxn>
                  <a:cxn ang="0">
                    <a:pos x="443" y="617"/>
                  </a:cxn>
                  <a:cxn ang="0">
                    <a:pos x="568" y="515"/>
                  </a:cxn>
                  <a:cxn ang="0">
                    <a:pos x="616" y="473"/>
                  </a:cxn>
                  <a:cxn ang="0">
                    <a:pos x="640" y="396"/>
                  </a:cxn>
                  <a:cxn ang="0">
                    <a:pos x="640" y="378"/>
                  </a:cxn>
                  <a:cxn ang="0">
                    <a:pos x="664" y="270"/>
                  </a:cxn>
                  <a:cxn ang="0">
                    <a:pos x="682" y="192"/>
                  </a:cxn>
                  <a:cxn ang="0">
                    <a:pos x="694" y="264"/>
                  </a:cxn>
                  <a:cxn ang="0">
                    <a:pos x="532" y="455"/>
                  </a:cxn>
                  <a:cxn ang="0">
                    <a:pos x="634" y="803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Freeform 19"/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/>
                <a:ahLst/>
                <a:cxnLst>
                  <a:cxn ang="0">
                    <a:pos x="12" y="72"/>
                  </a:cxn>
                  <a:cxn ang="0">
                    <a:pos x="18" y="60"/>
                  </a:cxn>
                  <a:cxn ang="0">
                    <a:pos x="24" y="54"/>
                  </a:cxn>
                  <a:cxn ang="0">
                    <a:pos x="47" y="0"/>
                  </a:cxn>
                  <a:cxn ang="0">
                    <a:pos x="0" y="78"/>
                  </a:cxn>
                  <a:cxn ang="0">
                    <a:pos x="12" y="72"/>
                  </a:cxn>
                  <a:cxn ang="0">
                    <a:pos x="12" y="72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Freeform 20"/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/>
                <a:ahLst/>
                <a:cxnLst>
                  <a:cxn ang="0">
                    <a:pos x="29" y="96"/>
                  </a:cxn>
                  <a:cxn ang="0">
                    <a:pos x="41" y="126"/>
                  </a:cxn>
                  <a:cxn ang="0">
                    <a:pos x="29" y="161"/>
                  </a:cxn>
                  <a:cxn ang="0">
                    <a:pos x="47" y="149"/>
                  </a:cxn>
                  <a:cxn ang="0">
                    <a:pos x="53" y="347"/>
                  </a:cxn>
                  <a:cxn ang="0">
                    <a:pos x="65" y="371"/>
                  </a:cxn>
                  <a:cxn ang="0">
                    <a:pos x="65" y="377"/>
                  </a:cxn>
                  <a:cxn ang="0">
                    <a:pos x="65" y="389"/>
                  </a:cxn>
                  <a:cxn ang="0">
                    <a:pos x="77" y="395"/>
                  </a:cxn>
                  <a:cxn ang="0">
                    <a:pos x="101" y="407"/>
                  </a:cxn>
                  <a:cxn ang="0">
                    <a:pos x="125" y="413"/>
                  </a:cxn>
                  <a:cxn ang="0">
                    <a:pos x="149" y="419"/>
                  </a:cxn>
                  <a:cxn ang="0">
                    <a:pos x="125" y="395"/>
                  </a:cxn>
                  <a:cxn ang="0">
                    <a:pos x="77" y="365"/>
                  </a:cxn>
                  <a:cxn ang="0">
                    <a:pos x="77" y="365"/>
                  </a:cxn>
                  <a:cxn ang="0">
                    <a:pos x="77" y="353"/>
                  </a:cxn>
                  <a:cxn ang="0">
                    <a:pos x="83" y="329"/>
                  </a:cxn>
                  <a:cxn ang="0">
                    <a:pos x="83" y="293"/>
                  </a:cxn>
                  <a:cxn ang="0">
                    <a:pos x="83" y="257"/>
                  </a:cxn>
                  <a:cxn ang="0">
                    <a:pos x="83" y="221"/>
                  </a:cxn>
                  <a:cxn ang="0">
                    <a:pos x="77" y="185"/>
                  </a:cxn>
                  <a:cxn ang="0">
                    <a:pos x="65" y="155"/>
                  </a:cxn>
                  <a:cxn ang="0">
                    <a:pos x="59" y="143"/>
                  </a:cxn>
                  <a:cxn ang="0">
                    <a:pos x="53" y="137"/>
                  </a:cxn>
                  <a:cxn ang="0">
                    <a:pos x="53" y="120"/>
                  </a:cxn>
                  <a:cxn ang="0">
                    <a:pos x="53" y="108"/>
                  </a:cxn>
                  <a:cxn ang="0">
                    <a:pos x="47" y="90"/>
                  </a:cxn>
                  <a:cxn ang="0">
                    <a:pos x="35" y="54"/>
                  </a:cxn>
                  <a:cxn ang="0">
                    <a:pos x="23" y="18"/>
                  </a:cxn>
                  <a:cxn ang="0">
                    <a:pos x="17" y="6"/>
                  </a:cxn>
                  <a:cxn ang="0">
                    <a:pos x="17" y="0"/>
                  </a:cxn>
                  <a:cxn ang="0">
                    <a:pos x="0" y="6"/>
                  </a:cxn>
                  <a:cxn ang="0">
                    <a:pos x="6" y="114"/>
                  </a:cxn>
                  <a:cxn ang="0">
                    <a:pos x="29" y="96"/>
                  </a:cxn>
                  <a:cxn ang="0">
                    <a:pos x="29" y="96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/>
                <a:ahLst/>
                <a:cxnLst>
                  <a:cxn ang="0">
                    <a:pos x="102" y="18"/>
                  </a:cxn>
                  <a:cxn ang="0">
                    <a:pos x="96" y="12"/>
                  </a:cxn>
                  <a:cxn ang="0">
                    <a:pos x="90" y="0"/>
                  </a:cxn>
                  <a:cxn ang="0">
                    <a:pos x="78" y="0"/>
                  </a:cxn>
                  <a:cxn ang="0">
                    <a:pos x="66" y="0"/>
                  </a:cxn>
                  <a:cxn ang="0">
                    <a:pos x="60" y="0"/>
                  </a:cxn>
                  <a:cxn ang="0">
                    <a:pos x="48" y="6"/>
                  </a:cxn>
                  <a:cxn ang="0">
                    <a:pos x="36" y="12"/>
                  </a:cxn>
                  <a:cxn ang="0">
                    <a:pos x="30" y="12"/>
                  </a:cxn>
                  <a:cxn ang="0">
                    <a:pos x="24" y="24"/>
                  </a:cxn>
                  <a:cxn ang="0">
                    <a:pos x="18" y="42"/>
                  </a:cxn>
                  <a:cxn ang="0">
                    <a:pos x="6" y="66"/>
                  </a:cxn>
                  <a:cxn ang="0">
                    <a:pos x="0" y="72"/>
                  </a:cxn>
                  <a:cxn ang="0">
                    <a:pos x="42" y="30"/>
                  </a:cxn>
                  <a:cxn ang="0">
                    <a:pos x="30" y="66"/>
                  </a:cxn>
                  <a:cxn ang="0">
                    <a:pos x="96" y="36"/>
                  </a:cxn>
                  <a:cxn ang="0">
                    <a:pos x="120" y="78"/>
                  </a:cxn>
                  <a:cxn ang="0">
                    <a:pos x="120" y="54"/>
                  </a:cxn>
                  <a:cxn ang="0">
                    <a:pos x="167" y="138"/>
                  </a:cxn>
                  <a:cxn ang="0">
                    <a:pos x="167" y="120"/>
                  </a:cxn>
                  <a:cxn ang="0">
                    <a:pos x="161" y="102"/>
                  </a:cxn>
                  <a:cxn ang="0">
                    <a:pos x="138" y="60"/>
                  </a:cxn>
                  <a:cxn ang="0">
                    <a:pos x="114" y="30"/>
                  </a:cxn>
                  <a:cxn ang="0">
                    <a:pos x="108" y="24"/>
                  </a:cxn>
                  <a:cxn ang="0">
                    <a:pos x="102" y="18"/>
                  </a:cxn>
                  <a:cxn ang="0">
                    <a:pos x="102" y="18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Freeform 22"/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0"/>
                  </a:cxn>
                  <a:cxn ang="0">
                    <a:pos x="24" y="6"/>
                  </a:cxn>
                  <a:cxn ang="0">
                    <a:pos x="48" y="18"/>
                  </a:cxn>
                  <a:cxn ang="0">
                    <a:pos x="71" y="36"/>
                  </a:cxn>
                  <a:cxn ang="0">
                    <a:pos x="83" y="48"/>
                  </a:cxn>
                  <a:cxn ang="0">
                    <a:pos x="95" y="66"/>
                  </a:cxn>
                  <a:cxn ang="0">
                    <a:pos x="107" y="90"/>
                  </a:cxn>
                  <a:cxn ang="0">
                    <a:pos x="113" y="114"/>
                  </a:cxn>
                  <a:cxn ang="0">
                    <a:pos x="83" y="66"/>
                  </a:cxn>
                  <a:cxn ang="0">
                    <a:pos x="60" y="78"/>
                  </a:cxn>
                  <a:cxn ang="0">
                    <a:pos x="71" y="54"/>
                  </a:cxn>
                  <a:cxn ang="0">
                    <a:pos x="12" y="78"/>
                  </a:cxn>
                  <a:cxn ang="0">
                    <a:pos x="60" y="48"/>
                  </a:cxn>
                  <a:cxn ang="0">
                    <a:pos x="60" y="42"/>
                  </a:cxn>
                  <a:cxn ang="0">
                    <a:pos x="54" y="30"/>
                  </a:cxn>
                  <a:cxn ang="0">
                    <a:pos x="36" y="18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Freeform 23"/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42" y="18"/>
                  </a:cxn>
                  <a:cxn ang="0">
                    <a:pos x="36" y="6"/>
                  </a:cxn>
                  <a:cxn ang="0">
                    <a:pos x="24" y="30"/>
                  </a:cxn>
                  <a:cxn ang="0">
                    <a:pos x="18" y="36"/>
                  </a:cxn>
                  <a:cxn ang="0">
                    <a:pos x="6" y="48"/>
                  </a:cxn>
                  <a:cxn ang="0">
                    <a:pos x="0" y="60"/>
                  </a:cxn>
                  <a:cxn ang="0">
                    <a:pos x="12" y="54"/>
                  </a:cxn>
                  <a:cxn ang="0">
                    <a:pos x="30" y="36"/>
                  </a:cxn>
                  <a:cxn ang="0">
                    <a:pos x="54" y="18"/>
                  </a:cxn>
                  <a:cxn ang="0">
                    <a:pos x="66" y="6"/>
                  </a:cxn>
                  <a:cxn ang="0">
                    <a:pos x="54" y="0"/>
                  </a:cxn>
                  <a:cxn ang="0">
                    <a:pos x="54" y="0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Freeform 24"/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/>
                <a:ahLst/>
                <a:cxnLst>
                  <a:cxn ang="0">
                    <a:pos x="131" y="53"/>
                  </a:cxn>
                  <a:cxn ang="0">
                    <a:pos x="137" y="53"/>
                  </a:cxn>
                  <a:cxn ang="0">
                    <a:pos x="143" y="41"/>
                  </a:cxn>
                  <a:cxn ang="0">
                    <a:pos x="155" y="35"/>
                  </a:cxn>
                  <a:cxn ang="0">
                    <a:pos x="161" y="24"/>
                  </a:cxn>
                  <a:cxn ang="0">
                    <a:pos x="161" y="12"/>
                  </a:cxn>
                  <a:cxn ang="0">
                    <a:pos x="161" y="0"/>
                  </a:cxn>
                  <a:cxn ang="0">
                    <a:pos x="149" y="24"/>
                  </a:cxn>
                  <a:cxn ang="0">
                    <a:pos x="143" y="35"/>
                  </a:cxn>
                  <a:cxn ang="0">
                    <a:pos x="131" y="35"/>
                  </a:cxn>
                  <a:cxn ang="0">
                    <a:pos x="119" y="41"/>
                  </a:cxn>
                  <a:cxn ang="0">
                    <a:pos x="125" y="53"/>
                  </a:cxn>
                  <a:cxn ang="0">
                    <a:pos x="95" y="95"/>
                  </a:cxn>
                  <a:cxn ang="0">
                    <a:pos x="0" y="137"/>
                  </a:cxn>
                  <a:cxn ang="0">
                    <a:pos x="60" y="119"/>
                  </a:cxn>
                  <a:cxn ang="0">
                    <a:pos x="54" y="125"/>
                  </a:cxn>
                  <a:cxn ang="0">
                    <a:pos x="48" y="131"/>
                  </a:cxn>
                  <a:cxn ang="0">
                    <a:pos x="24" y="155"/>
                  </a:cxn>
                  <a:cxn ang="0">
                    <a:pos x="12" y="167"/>
                  </a:cxn>
                  <a:cxn ang="0">
                    <a:pos x="0" y="173"/>
                  </a:cxn>
                  <a:cxn ang="0">
                    <a:pos x="0" y="179"/>
                  </a:cxn>
                  <a:cxn ang="0">
                    <a:pos x="6" y="173"/>
                  </a:cxn>
                  <a:cxn ang="0">
                    <a:pos x="30" y="155"/>
                  </a:cxn>
                  <a:cxn ang="0">
                    <a:pos x="48" y="143"/>
                  </a:cxn>
                  <a:cxn ang="0">
                    <a:pos x="71" y="125"/>
                  </a:cxn>
                  <a:cxn ang="0">
                    <a:pos x="95" y="107"/>
                  </a:cxn>
                  <a:cxn ang="0">
                    <a:pos x="119" y="77"/>
                  </a:cxn>
                  <a:cxn ang="0">
                    <a:pos x="131" y="59"/>
                  </a:cxn>
                  <a:cxn ang="0">
                    <a:pos x="131" y="53"/>
                  </a:cxn>
                  <a:cxn ang="0">
                    <a:pos x="131" y="53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Freeform 25"/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/>
                <a:ahLst/>
                <a:cxnLst>
                  <a:cxn ang="0">
                    <a:pos x="24" y="36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66" y="6"/>
                  </a:cxn>
                  <a:cxn ang="0">
                    <a:pos x="72" y="0"/>
                  </a:cxn>
                  <a:cxn ang="0">
                    <a:pos x="42" y="18"/>
                  </a:cxn>
                  <a:cxn ang="0">
                    <a:pos x="30" y="24"/>
                  </a:cxn>
                  <a:cxn ang="0">
                    <a:pos x="24" y="24"/>
                  </a:cxn>
                  <a:cxn ang="0">
                    <a:pos x="18" y="18"/>
                  </a:cxn>
                  <a:cxn ang="0">
                    <a:pos x="12" y="12"/>
                  </a:cxn>
                  <a:cxn ang="0">
                    <a:pos x="0" y="54"/>
                  </a:cxn>
                  <a:cxn ang="0">
                    <a:pos x="12" y="42"/>
                  </a:cxn>
                  <a:cxn ang="0">
                    <a:pos x="24" y="36"/>
                  </a:cxn>
                  <a:cxn ang="0">
                    <a:pos x="24" y="36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Freeform 26"/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6" y="54"/>
                  </a:cxn>
                  <a:cxn ang="0">
                    <a:pos x="12" y="36"/>
                  </a:cxn>
                  <a:cxn ang="0">
                    <a:pos x="12" y="18"/>
                  </a:cxn>
                  <a:cxn ang="0">
                    <a:pos x="12" y="6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Freeform 27"/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/>
                <a:ahLst/>
                <a:cxnLst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6" y="0"/>
                  </a:cxn>
                  <a:cxn ang="0">
                    <a:pos x="42" y="12"/>
                  </a:cxn>
                  <a:cxn ang="0">
                    <a:pos x="42" y="12"/>
                  </a:cxn>
                  <a:cxn ang="0">
                    <a:pos x="0" y="72"/>
                  </a:cxn>
                  <a:cxn ang="0">
                    <a:pos x="18" y="54"/>
                  </a:cxn>
                  <a:cxn ang="0">
                    <a:pos x="18" y="6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Freeform 28"/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/>
                <a:ahLst/>
                <a:cxnLst>
                  <a:cxn ang="0">
                    <a:pos x="287" y="0"/>
                  </a:cxn>
                  <a:cxn ang="0">
                    <a:pos x="0" y="84"/>
                  </a:cxn>
                  <a:cxn ang="0">
                    <a:pos x="168" y="36"/>
                  </a:cxn>
                  <a:cxn ang="0">
                    <a:pos x="114" y="60"/>
                  </a:cxn>
                  <a:cxn ang="0">
                    <a:pos x="276" y="18"/>
                  </a:cxn>
                  <a:cxn ang="0">
                    <a:pos x="287" y="0"/>
                  </a:cxn>
                  <a:cxn ang="0">
                    <a:pos x="287" y="0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Freeform 29"/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6" y="6"/>
                  </a:cxn>
                  <a:cxn ang="0">
                    <a:pos x="0" y="84"/>
                  </a:cxn>
                  <a:cxn ang="0">
                    <a:pos x="54" y="24"/>
                  </a:cxn>
                  <a:cxn ang="0">
                    <a:pos x="6" y="108"/>
                  </a:cxn>
                  <a:cxn ang="0">
                    <a:pos x="66" y="6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Freeform 30"/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42" y="0"/>
                  </a:cxn>
                  <a:cxn ang="0">
                    <a:pos x="60" y="6"/>
                  </a:cxn>
                  <a:cxn ang="0">
                    <a:pos x="48" y="6"/>
                  </a:cxn>
                  <a:cxn ang="0">
                    <a:pos x="42" y="6"/>
                  </a:cxn>
                  <a:cxn ang="0">
                    <a:pos x="60" y="6"/>
                  </a:cxn>
                  <a:cxn ang="0">
                    <a:pos x="0" y="24"/>
                  </a:cxn>
                  <a:cxn ang="0">
                    <a:pos x="71" y="6"/>
                  </a:cxn>
                  <a:cxn ang="0">
                    <a:pos x="66" y="42"/>
                  </a:cxn>
                  <a:cxn ang="0">
                    <a:pos x="77" y="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Freeform 31"/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/>
                <a:ahLst/>
                <a:cxnLst>
                  <a:cxn ang="0">
                    <a:pos x="66" y="6"/>
                  </a:cxn>
                  <a:cxn ang="0">
                    <a:pos x="0" y="0"/>
                  </a:cxn>
                  <a:cxn ang="0">
                    <a:pos x="54" y="6"/>
                  </a:cxn>
                  <a:cxn ang="0">
                    <a:pos x="18" y="18"/>
                  </a:cxn>
                  <a:cxn ang="0">
                    <a:pos x="60" y="12"/>
                  </a:cxn>
                  <a:cxn ang="0">
                    <a:pos x="60" y="30"/>
                  </a:cxn>
                  <a:cxn ang="0">
                    <a:pos x="60" y="30"/>
                  </a:cxn>
                  <a:cxn ang="0">
                    <a:pos x="66" y="6"/>
                  </a:cxn>
                  <a:cxn ang="0">
                    <a:pos x="66" y="6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0" y="30"/>
                    </a:lnTo>
                    <a:lnTo>
                      <a:pt x="66" y="6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Freeform 32"/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12" y="24"/>
                  </a:cxn>
                  <a:cxn ang="0">
                    <a:pos x="12" y="60"/>
                  </a:cxn>
                  <a:cxn ang="0">
                    <a:pos x="18" y="18"/>
                  </a:cxn>
                  <a:cxn ang="0">
                    <a:pos x="18" y="18"/>
                  </a:cxn>
                  <a:cxn ang="0">
                    <a:pos x="18" y="0"/>
                  </a:cxn>
                  <a:cxn ang="0">
                    <a:pos x="12" y="18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Freeform 33"/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18"/>
                  </a:cxn>
                  <a:cxn ang="0">
                    <a:pos x="6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Freeform 34"/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/>
                <a:ahLst/>
                <a:cxnLst>
                  <a:cxn ang="0">
                    <a:pos x="24" y="6"/>
                  </a:cxn>
                  <a:cxn ang="0">
                    <a:pos x="18" y="24"/>
                  </a:cxn>
                  <a:cxn ang="0">
                    <a:pos x="0" y="18"/>
                  </a:cxn>
                  <a:cxn ang="0">
                    <a:pos x="12" y="30"/>
                  </a:cxn>
                  <a:cxn ang="0">
                    <a:pos x="6" y="42"/>
                  </a:cxn>
                  <a:cxn ang="0">
                    <a:pos x="18" y="78"/>
                  </a:cxn>
                  <a:cxn ang="0">
                    <a:pos x="18" y="24"/>
                  </a:cxn>
                  <a:cxn ang="0">
                    <a:pos x="24" y="12"/>
                  </a:cxn>
                  <a:cxn ang="0">
                    <a:pos x="30" y="6"/>
                  </a:cxn>
                  <a:cxn ang="0">
                    <a:pos x="30" y="6"/>
                  </a:cxn>
                  <a:cxn ang="0">
                    <a:pos x="12" y="0"/>
                  </a:cxn>
                  <a:cxn ang="0">
                    <a:pos x="24" y="6"/>
                  </a:cxn>
                  <a:cxn ang="0">
                    <a:pos x="24" y="6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Freeform 35"/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0"/>
                  </a:cxn>
                  <a:cxn ang="0">
                    <a:pos x="6" y="0"/>
                  </a:cxn>
                  <a:cxn ang="0">
                    <a:pos x="12" y="6"/>
                  </a:cxn>
                  <a:cxn ang="0">
                    <a:pos x="24" y="24"/>
                  </a:cxn>
                  <a:cxn ang="0">
                    <a:pos x="24" y="18"/>
                  </a:cxn>
                  <a:cxn ang="0">
                    <a:pos x="18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Freeform 36"/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/>
                <a:ahLst/>
                <a:cxnLst>
                  <a:cxn ang="0">
                    <a:pos x="215" y="0"/>
                  </a:cxn>
                  <a:cxn ang="0">
                    <a:pos x="147" y="36"/>
                  </a:cxn>
                  <a:cxn ang="0">
                    <a:pos x="132" y="49"/>
                  </a:cxn>
                  <a:cxn ang="0">
                    <a:pos x="104" y="79"/>
                  </a:cxn>
                  <a:cxn ang="0">
                    <a:pos x="87" y="114"/>
                  </a:cxn>
                  <a:cxn ang="0">
                    <a:pos x="48" y="156"/>
                  </a:cxn>
                  <a:cxn ang="0">
                    <a:pos x="42" y="166"/>
                  </a:cxn>
                  <a:cxn ang="0">
                    <a:pos x="29" y="177"/>
                  </a:cxn>
                  <a:cxn ang="0">
                    <a:pos x="0" y="208"/>
                  </a:cxn>
                  <a:cxn ang="0">
                    <a:pos x="48" y="216"/>
                  </a:cxn>
                  <a:cxn ang="0">
                    <a:pos x="215" y="0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" name="Freeform 37"/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/>
                <a:ahLst/>
                <a:cxnLst>
                  <a:cxn ang="0">
                    <a:pos x="212" y="0"/>
                  </a:cxn>
                  <a:cxn ang="0">
                    <a:pos x="144" y="36"/>
                  </a:cxn>
                  <a:cxn ang="0">
                    <a:pos x="0" y="179"/>
                  </a:cxn>
                  <a:cxn ang="0">
                    <a:pos x="177" y="85"/>
                  </a:cxn>
                  <a:cxn ang="0">
                    <a:pos x="212" y="0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Freeform 38"/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64" y="79"/>
                  </a:cxn>
                  <a:cxn ang="0">
                    <a:pos x="60" y="0"/>
                  </a:cxn>
                  <a:cxn ang="0">
                    <a:pos x="0" y="22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" name="Freeform 39"/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" y="87"/>
                  </a:cxn>
                  <a:cxn ang="0">
                    <a:pos x="69" y="154"/>
                  </a:cxn>
                  <a:cxn ang="0">
                    <a:pos x="137" y="207"/>
                  </a:cxn>
                  <a:cxn ang="0">
                    <a:pos x="0" y="0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Freeform 40"/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/>
                <a:ahLst/>
                <a:cxnLst>
                  <a:cxn ang="0">
                    <a:pos x="0" y="222"/>
                  </a:cxn>
                  <a:cxn ang="0">
                    <a:pos x="40" y="142"/>
                  </a:cxn>
                  <a:cxn ang="0">
                    <a:pos x="65" y="72"/>
                  </a:cxn>
                  <a:cxn ang="0">
                    <a:pos x="7" y="0"/>
                  </a:cxn>
                  <a:cxn ang="0">
                    <a:pos x="0" y="222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33833" name="Rectangle 41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3834" name="Rectangle 4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03575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971F875-5D6E-4087-9CAE-219A1446CF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B6A388-6F71-4A5C-B130-956BED6B4D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8750"/>
            <a:ext cx="2057400" cy="59721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8750"/>
            <a:ext cx="6019800" cy="59721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BB61B8-5DAE-4DB9-A920-5CAE3E755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7366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7367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37E56B9-0AD6-45B4-B30C-D4AB681E2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8EFD6E-EA63-404C-8FF1-DE026645C2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3B9FE6-8EFB-43D4-A082-8ECCC0F14F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E12323-8774-4AB5-91E4-1E6CAA81EB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5E599C-AB98-4D6A-92E4-1354ECEF44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13BE2-72D9-4747-BAD6-FA1E7F2310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C5A71-D616-4017-B1F5-4235462B16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DA43CC-C0AA-43E6-AB0A-F2B524424E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7AA00C-9FD8-45DD-B481-EF9EE2CA7A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37B5BB-E239-42D6-8DE3-79A71D9C53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42994E-0FF9-44C9-8AF5-C4BEC85713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48DC21-DD6B-49B0-805A-6B08114987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19593E-AAD0-41AA-A6D6-06FEE68742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83FB0C-D721-4FD9-88AB-BF1EE7ED7A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ED4AED-93A1-4133-85BB-D35458143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E4E907-F1A5-4453-9B81-D52925C54A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FA4F90-8794-40D2-8E62-246862BD9C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F96CFE-59FA-4C4E-ACBE-CAC05A562B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BDFA0C-6FA2-4039-8728-6CC9A978DE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32771" name="Freeform 3"/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/>
              <a:ahLst/>
              <a:cxnLst>
                <a:cxn ang="0">
                  <a:pos x="149" y="1505"/>
                </a:cxn>
                <a:cxn ang="0">
                  <a:pos x="687" y="1331"/>
                </a:cxn>
                <a:cxn ang="0">
                  <a:pos x="1213" y="1157"/>
                </a:cxn>
                <a:cxn ang="0">
                  <a:pos x="1728" y="977"/>
                </a:cxn>
                <a:cxn ang="0">
                  <a:pos x="2218" y="792"/>
                </a:cxn>
                <a:cxn ang="0">
                  <a:pos x="2457" y="696"/>
                </a:cxn>
                <a:cxn ang="0">
                  <a:pos x="2690" y="606"/>
                </a:cxn>
                <a:cxn ang="0">
                  <a:pos x="2918" y="510"/>
                </a:cxn>
                <a:cxn ang="0">
                  <a:pos x="3139" y="420"/>
                </a:cxn>
                <a:cxn ang="0">
                  <a:pos x="3348" y="324"/>
                </a:cxn>
                <a:cxn ang="0">
                  <a:pos x="3551" y="234"/>
                </a:cxn>
                <a:cxn ang="0">
                  <a:pos x="3749" y="138"/>
                </a:cxn>
                <a:cxn ang="0">
                  <a:pos x="3934" y="48"/>
                </a:cxn>
                <a:cxn ang="0">
                  <a:pos x="3934" y="0"/>
                </a:cxn>
                <a:cxn ang="0">
                  <a:pos x="3743" y="96"/>
                </a:cxn>
                <a:cxn ang="0">
                  <a:pos x="3539" y="192"/>
                </a:cxn>
                <a:cxn ang="0">
                  <a:pos x="3330" y="288"/>
                </a:cxn>
                <a:cxn ang="0">
                  <a:pos x="3115" y="384"/>
                </a:cxn>
                <a:cxn ang="0">
                  <a:pos x="2888" y="480"/>
                </a:cxn>
                <a:cxn ang="0">
                  <a:pos x="2654" y="576"/>
                </a:cxn>
                <a:cxn ang="0">
                  <a:pos x="2409" y="672"/>
                </a:cxn>
                <a:cxn ang="0">
                  <a:pos x="2164" y="768"/>
                </a:cxn>
                <a:cxn ang="0">
                  <a:pos x="1907" y="864"/>
                </a:cxn>
                <a:cxn ang="0">
                  <a:pos x="1650" y="960"/>
                </a:cxn>
                <a:cxn ang="0">
                  <a:pos x="1112" y="1145"/>
                </a:cxn>
                <a:cxn ang="0">
                  <a:pos x="562" y="1331"/>
                </a:cxn>
                <a:cxn ang="0">
                  <a:pos x="0" y="1505"/>
                </a:cxn>
                <a:cxn ang="0">
                  <a:pos x="149" y="1505"/>
                </a:cxn>
                <a:cxn ang="0">
                  <a:pos x="149" y="1505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772" name="Freeform 4"/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/>
              <a:ahLst/>
              <a:cxnLst>
                <a:cxn ang="0">
                  <a:pos x="132" y="689"/>
                </a:cxn>
                <a:cxn ang="0">
                  <a:pos x="550" y="527"/>
                </a:cxn>
                <a:cxn ang="0">
                  <a:pos x="963" y="365"/>
                </a:cxn>
                <a:cxn ang="0">
                  <a:pos x="1160" y="287"/>
                </a:cxn>
                <a:cxn ang="0">
                  <a:pos x="1357" y="203"/>
                </a:cxn>
                <a:cxn ang="0">
                  <a:pos x="1549" y="126"/>
                </a:cxn>
                <a:cxn ang="0">
                  <a:pos x="1728" y="48"/>
                </a:cxn>
                <a:cxn ang="0">
                  <a:pos x="1728" y="0"/>
                </a:cxn>
                <a:cxn ang="0">
                  <a:pos x="1531" y="84"/>
                </a:cxn>
                <a:cxn ang="0">
                  <a:pos x="1327" y="167"/>
                </a:cxn>
                <a:cxn ang="0">
                  <a:pos x="1118" y="257"/>
                </a:cxn>
                <a:cxn ang="0">
                  <a:pos x="903" y="341"/>
                </a:cxn>
                <a:cxn ang="0">
                  <a:pos x="454" y="515"/>
                </a:cxn>
                <a:cxn ang="0">
                  <a:pos x="0" y="689"/>
                </a:cxn>
                <a:cxn ang="0">
                  <a:pos x="132" y="689"/>
                </a:cxn>
                <a:cxn ang="0">
                  <a:pos x="132" y="689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773" name="Freeform 5"/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/>
              <a:ahLst/>
              <a:cxnLst>
                <a:cxn ang="0">
                  <a:pos x="5561" y="929"/>
                </a:cxn>
                <a:cxn ang="0">
                  <a:pos x="5537" y="773"/>
                </a:cxn>
                <a:cxn ang="0">
                  <a:pos x="5453" y="629"/>
                </a:cxn>
                <a:cxn ang="0">
                  <a:pos x="5327" y="492"/>
                </a:cxn>
                <a:cxn ang="0">
                  <a:pos x="5148" y="366"/>
                </a:cxn>
                <a:cxn ang="0">
                  <a:pos x="4921" y="252"/>
                </a:cxn>
                <a:cxn ang="0">
                  <a:pos x="4652" y="144"/>
                </a:cxn>
                <a:cxn ang="0">
                  <a:pos x="4341" y="48"/>
                </a:cxn>
                <a:cxn ang="0">
                  <a:pos x="4000" y="0"/>
                </a:cxn>
                <a:cxn ang="0">
                  <a:pos x="4359" y="90"/>
                </a:cxn>
                <a:cxn ang="0">
                  <a:pos x="4670" y="192"/>
                </a:cxn>
                <a:cxn ang="0">
                  <a:pos x="4933" y="306"/>
                </a:cxn>
                <a:cxn ang="0">
                  <a:pos x="5148" y="426"/>
                </a:cxn>
                <a:cxn ang="0">
                  <a:pos x="5315" y="557"/>
                </a:cxn>
                <a:cxn ang="0">
                  <a:pos x="5429" y="701"/>
                </a:cxn>
                <a:cxn ang="0">
                  <a:pos x="5489" y="851"/>
                </a:cxn>
                <a:cxn ang="0">
                  <a:pos x="5489" y="1013"/>
                </a:cxn>
                <a:cxn ang="0">
                  <a:pos x="5441" y="1163"/>
                </a:cxn>
                <a:cxn ang="0">
                  <a:pos x="5345" y="1319"/>
                </a:cxn>
                <a:cxn ang="0">
                  <a:pos x="5202" y="1475"/>
                </a:cxn>
                <a:cxn ang="0">
                  <a:pos x="5017" y="1630"/>
                </a:cxn>
                <a:cxn ang="0">
                  <a:pos x="4789" y="1786"/>
                </a:cxn>
                <a:cxn ang="0">
                  <a:pos x="4526" y="1948"/>
                </a:cxn>
                <a:cxn ang="0">
                  <a:pos x="4215" y="2104"/>
                </a:cxn>
                <a:cxn ang="0">
                  <a:pos x="3875" y="2260"/>
                </a:cxn>
                <a:cxn ang="0">
                  <a:pos x="3498" y="2416"/>
                </a:cxn>
                <a:cxn ang="0">
                  <a:pos x="3085" y="2566"/>
                </a:cxn>
                <a:cxn ang="0">
                  <a:pos x="2643" y="2715"/>
                </a:cxn>
                <a:cxn ang="0">
                  <a:pos x="2164" y="2865"/>
                </a:cxn>
                <a:cxn ang="0">
                  <a:pos x="1662" y="3009"/>
                </a:cxn>
                <a:cxn ang="0">
                  <a:pos x="1136" y="3147"/>
                </a:cxn>
                <a:cxn ang="0">
                  <a:pos x="580" y="3279"/>
                </a:cxn>
                <a:cxn ang="0">
                  <a:pos x="0" y="3447"/>
                </a:cxn>
                <a:cxn ang="0">
                  <a:pos x="867" y="3249"/>
                </a:cxn>
                <a:cxn ang="0">
                  <a:pos x="1417" y="3105"/>
                </a:cxn>
                <a:cxn ang="0">
                  <a:pos x="1937" y="2961"/>
                </a:cxn>
                <a:cxn ang="0">
                  <a:pos x="2434" y="2817"/>
                </a:cxn>
                <a:cxn ang="0">
                  <a:pos x="2900" y="2668"/>
                </a:cxn>
                <a:cxn ang="0">
                  <a:pos x="3330" y="2512"/>
                </a:cxn>
                <a:cxn ang="0">
                  <a:pos x="3731" y="2356"/>
                </a:cxn>
                <a:cxn ang="0">
                  <a:pos x="4096" y="2200"/>
                </a:cxn>
                <a:cxn ang="0">
                  <a:pos x="4425" y="2038"/>
                </a:cxn>
                <a:cxn ang="0">
                  <a:pos x="4718" y="1876"/>
                </a:cxn>
                <a:cxn ang="0">
                  <a:pos x="4969" y="1720"/>
                </a:cxn>
                <a:cxn ang="0">
                  <a:pos x="5178" y="1559"/>
                </a:cxn>
                <a:cxn ang="0">
                  <a:pos x="5339" y="1397"/>
                </a:cxn>
                <a:cxn ang="0">
                  <a:pos x="5459" y="1241"/>
                </a:cxn>
                <a:cxn ang="0">
                  <a:pos x="5537" y="1085"/>
                </a:cxn>
                <a:cxn ang="0">
                  <a:pos x="5555" y="100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774" name="Freeform 6"/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/>
              <a:ahLst/>
              <a:cxnLst>
                <a:cxn ang="0">
                  <a:pos x="813" y="222"/>
                </a:cxn>
                <a:cxn ang="0">
                  <a:pos x="670" y="162"/>
                </a:cxn>
                <a:cxn ang="0">
                  <a:pos x="514" y="108"/>
                </a:cxn>
                <a:cxn ang="0">
                  <a:pos x="347" y="54"/>
                </a:cxn>
                <a:cxn ang="0">
                  <a:pos x="167" y="0"/>
                </a:cxn>
                <a:cxn ang="0">
                  <a:pos x="0" y="0"/>
                </a:cxn>
                <a:cxn ang="0">
                  <a:pos x="227" y="60"/>
                </a:cxn>
                <a:cxn ang="0">
                  <a:pos x="442" y="132"/>
                </a:cxn>
                <a:cxn ang="0">
                  <a:pos x="634" y="204"/>
                </a:cxn>
                <a:cxn ang="0">
                  <a:pos x="813" y="276"/>
                </a:cxn>
                <a:cxn ang="0">
                  <a:pos x="813" y="222"/>
                </a:cxn>
                <a:cxn ang="0">
                  <a:pos x="813" y="222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0" cmpd="sng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775" name="Freeform 7"/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/>
              <a:ahLst/>
              <a:cxnLst>
                <a:cxn ang="0">
                  <a:pos x="5740" y="0"/>
                </a:cxn>
                <a:cxn ang="0">
                  <a:pos x="5638" y="72"/>
                </a:cxn>
                <a:cxn ang="0">
                  <a:pos x="5537" y="138"/>
                </a:cxn>
                <a:cxn ang="0">
                  <a:pos x="5423" y="210"/>
                </a:cxn>
                <a:cxn ang="0">
                  <a:pos x="5304" y="276"/>
                </a:cxn>
                <a:cxn ang="0">
                  <a:pos x="5052" y="414"/>
                </a:cxn>
                <a:cxn ang="0">
                  <a:pos x="4777" y="552"/>
                </a:cxn>
                <a:cxn ang="0">
                  <a:pos x="4478" y="690"/>
                </a:cxn>
                <a:cxn ang="0">
                  <a:pos x="4162" y="827"/>
                </a:cxn>
                <a:cxn ang="0">
                  <a:pos x="3827" y="959"/>
                </a:cxn>
                <a:cxn ang="0">
                  <a:pos x="3468" y="1091"/>
                </a:cxn>
                <a:cxn ang="0">
                  <a:pos x="3091" y="1223"/>
                </a:cxn>
                <a:cxn ang="0">
                  <a:pos x="2697" y="1355"/>
                </a:cxn>
                <a:cxn ang="0">
                  <a:pos x="2284" y="1481"/>
                </a:cxn>
                <a:cxn ang="0">
                  <a:pos x="1860" y="1601"/>
                </a:cxn>
                <a:cxn ang="0">
                  <a:pos x="1417" y="1721"/>
                </a:cxn>
                <a:cxn ang="0">
                  <a:pos x="957" y="1834"/>
                </a:cxn>
                <a:cxn ang="0">
                  <a:pos x="484" y="1948"/>
                </a:cxn>
                <a:cxn ang="0">
                  <a:pos x="0" y="2056"/>
                </a:cxn>
                <a:cxn ang="0">
                  <a:pos x="0" y="2098"/>
                </a:cxn>
                <a:cxn ang="0">
                  <a:pos x="478" y="1990"/>
                </a:cxn>
                <a:cxn ang="0">
                  <a:pos x="951" y="1882"/>
                </a:cxn>
                <a:cxn ang="0">
                  <a:pos x="1405" y="1763"/>
                </a:cxn>
                <a:cxn ang="0">
                  <a:pos x="1842" y="1649"/>
                </a:cxn>
                <a:cxn ang="0">
                  <a:pos x="2266" y="1523"/>
                </a:cxn>
                <a:cxn ang="0">
                  <a:pos x="2679" y="1397"/>
                </a:cxn>
                <a:cxn ang="0">
                  <a:pos x="3067" y="1271"/>
                </a:cxn>
                <a:cxn ang="0">
                  <a:pos x="3444" y="1139"/>
                </a:cxn>
                <a:cxn ang="0">
                  <a:pos x="3803" y="1007"/>
                </a:cxn>
                <a:cxn ang="0">
                  <a:pos x="4138" y="875"/>
                </a:cxn>
                <a:cxn ang="0">
                  <a:pos x="4460" y="737"/>
                </a:cxn>
                <a:cxn ang="0">
                  <a:pos x="4759" y="600"/>
                </a:cxn>
                <a:cxn ang="0">
                  <a:pos x="5040" y="462"/>
                </a:cxn>
                <a:cxn ang="0">
                  <a:pos x="5292" y="324"/>
                </a:cxn>
                <a:cxn ang="0">
                  <a:pos x="5531" y="186"/>
                </a:cxn>
                <a:cxn ang="0">
                  <a:pos x="5740" y="48"/>
                </a:cxn>
                <a:cxn ang="0">
                  <a:pos x="5740" y="0"/>
                </a:cxn>
                <a:cxn ang="0">
                  <a:pos x="5740" y="0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776" name="Freeform 8"/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/>
              <a:ahLst/>
              <a:cxnLst>
                <a:cxn ang="0">
                  <a:pos x="1955" y="485"/>
                </a:cxn>
                <a:cxn ang="0">
                  <a:pos x="1901" y="390"/>
                </a:cxn>
                <a:cxn ang="0">
                  <a:pos x="1770" y="306"/>
                </a:cxn>
                <a:cxn ang="0">
                  <a:pos x="1579" y="228"/>
                </a:cxn>
                <a:cxn ang="0">
                  <a:pos x="1327" y="162"/>
                </a:cxn>
                <a:cxn ang="0">
                  <a:pos x="1010" y="102"/>
                </a:cxn>
                <a:cxn ang="0">
                  <a:pos x="646" y="54"/>
                </a:cxn>
                <a:cxn ang="0">
                  <a:pos x="227" y="18"/>
                </a:cxn>
                <a:cxn ang="0">
                  <a:pos x="0" y="12"/>
                </a:cxn>
                <a:cxn ang="0">
                  <a:pos x="431" y="48"/>
                </a:cxn>
                <a:cxn ang="0">
                  <a:pos x="813" y="90"/>
                </a:cxn>
                <a:cxn ang="0">
                  <a:pos x="1148" y="144"/>
                </a:cxn>
                <a:cxn ang="0">
                  <a:pos x="1423" y="204"/>
                </a:cxn>
                <a:cxn ang="0">
                  <a:pos x="1638" y="276"/>
                </a:cxn>
                <a:cxn ang="0">
                  <a:pos x="1794" y="360"/>
                </a:cxn>
                <a:cxn ang="0">
                  <a:pos x="1883" y="443"/>
                </a:cxn>
                <a:cxn ang="0">
                  <a:pos x="1901" y="539"/>
                </a:cxn>
                <a:cxn ang="0">
                  <a:pos x="1854" y="629"/>
                </a:cxn>
                <a:cxn ang="0">
                  <a:pos x="1746" y="719"/>
                </a:cxn>
                <a:cxn ang="0">
                  <a:pos x="1579" y="809"/>
                </a:cxn>
                <a:cxn ang="0">
                  <a:pos x="1357" y="899"/>
                </a:cxn>
                <a:cxn ang="0">
                  <a:pos x="1088" y="989"/>
                </a:cxn>
                <a:cxn ang="0">
                  <a:pos x="765" y="1073"/>
                </a:cxn>
                <a:cxn ang="0">
                  <a:pos x="407" y="1157"/>
                </a:cxn>
                <a:cxn ang="0">
                  <a:pos x="0" y="1241"/>
                </a:cxn>
                <a:cxn ang="0">
                  <a:pos x="215" y="1223"/>
                </a:cxn>
                <a:cxn ang="0">
                  <a:pos x="610" y="1139"/>
                </a:cxn>
                <a:cxn ang="0">
                  <a:pos x="957" y="1049"/>
                </a:cxn>
                <a:cxn ang="0">
                  <a:pos x="1262" y="959"/>
                </a:cxn>
                <a:cxn ang="0">
                  <a:pos x="1513" y="863"/>
                </a:cxn>
                <a:cxn ang="0">
                  <a:pos x="1716" y="767"/>
                </a:cxn>
                <a:cxn ang="0">
                  <a:pos x="1860" y="677"/>
                </a:cxn>
                <a:cxn ang="0">
                  <a:pos x="1937" y="581"/>
                </a:cxn>
                <a:cxn ang="0">
                  <a:pos x="1955" y="533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777" name="Freeform 9"/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/>
              <a:ahLst/>
              <a:cxnLst>
                <a:cxn ang="0">
                  <a:pos x="4694" y="797"/>
                </a:cxn>
                <a:cxn ang="0">
                  <a:pos x="4664" y="665"/>
                </a:cxn>
                <a:cxn ang="0">
                  <a:pos x="4586" y="540"/>
                </a:cxn>
                <a:cxn ang="0">
                  <a:pos x="4466" y="426"/>
                </a:cxn>
                <a:cxn ang="0">
                  <a:pos x="4299" y="312"/>
                </a:cxn>
                <a:cxn ang="0">
                  <a:pos x="4084" y="216"/>
                </a:cxn>
                <a:cxn ang="0">
                  <a:pos x="3833" y="120"/>
                </a:cxn>
                <a:cxn ang="0">
                  <a:pos x="3540" y="36"/>
                </a:cxn>
                <a:cxn ang="0">
                  <a:pos x="3205" y="0"/>
                </a:cxn>
                <a:cxn ang="0">
                  <a:pos x="3540" y="78"/>
                </a:cxn>
                <a:cxn ang="0">
                  <a:pos x="3833" y="162"/>
                </a:cxn>
                <a:cxn ang="0">
                  <a:pos x="4084" y="258"/>
                </a:cxn>
                <a:cxn ang="0">
                  <a:pos x="4287" y="366"/>
                </a:cxn>
                <a:cxn ang="0">
                  <a:pos x="4443" y="480"/>
                </a:cxn>
                <a:cxn ang="0">
                  <a:pos x="4550" y="605"/>
                </a:cxn>
                <a:cxn ang="0">
                  <a:pos x="4610" y="737"/>
                </a:cxn>
                <a:cxn ang="0">
                  <a:pos x="4610" y="875"/>
                </a:cxn>
                <a:cxn ang="0">
                  <a:pos x="4568" y="1001"/>
                </a:cxn>
                <a:cxn ang="0">
                  <a:pos x="4490" y="1127"/>
                </a:cxn>
                <a:cxn ang="0">
                  <a:pos x="4371" y="1259"/>
                </a:cxn>
                <a:cxn ang="0">
                  <a:pos x="4215" y="1385"/>
                </a:cxn>
                <a:cxn ang="0">
                  <a:pos x="4024" y="1517"/>
                </a:cxn>
                <a:cxn ang="0">
                  <a:pos x="3803" y="1648"/>
                </a:cxn>
                <a:cxn ang="0">
                  <a:pos x="3546" y="1774"/>
                </a:cxn>
                <a:cxn ang="0">
                  <a:pos x="3259" y="1906"/>
                </a:cxn>
                <a:cxn ang="0">
                  <a:pos x="2942" y="2032"/>
                </a:cxn>
                <a:cxn ang="0">
                  <a:pos x="2595" y="2164"/>
                </a:cxn>
                <a:cxn ang="0">
                  <a:pos x="2224" y="2284"/>
                </a:cxn>
                <a:cxn ang="0">
                  <a:pos x="1824" y="2410"/>
                </a:cxn>
                <a:cxn ang="0">
                  <a:pos x="1399" y="2530"/>
                </a:cxn>
                <a:cxn ang="0">
                  <a:pos x="484" y="2757"/>
                </a:cxn>
                <a:cxn ang="0">
                  <a:pos x="0" y="2901"/>
                </a:cxn>
                <a:cxn ang="0">
                  <a:pos x="969" y="2674"/>
                </a:cxn>
                <a:cxn ang="0">
                  <a:pos x="1638" y="2494"/>
                </a:cxn>
                <a:cxn ang="0">
                  <a:pos x="2057" y="2374"/>
                </a:cxn>
                <a:cxn ang="0">
                  <a:pos x="2451" y="2248"/>
                </a:cxn>
                <a:cxn ang="0">
                  <a:pos x="2816" y="2116"/>
                </a:cxn>
                <a:cxn ang="0">
                  <a:pos x="3151" y="1984"/>
                </a:cxn>
                <a:cxn ang="0">
                  <a:pos x="3462" y="1858"/>
                </a:cxn>
                <a:cxn ang="0">
                  <a:pos x="3737" y="1720"/>
                </a:cxn>
                <a:cxn ang="0">
                  <a:pos x="3982" y="1589"/>
                </a:cxn>
                <a:cxn ang="0">
                  <a:pos x="4191" y="1457"/>
                </a:cxn>
                <a:cxn ang="0">
                  <a:pos x="4371" y="1325"/>
                </a:cxn>
                <a:cxn ang="0">
                  <a:pos x="4508" y="1193"/>
                </a:cxn>
                <a:cxn ang="0">
                  <a:pos x="4610" y="1061"/>
                </a:cxn>
                <a:cxn ang="0">
                  <a:pos x="4670" y="935"/>
                </a:cxn>
                <a:cxn ang="0">
                  <a:pos x="4688" y="869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778" name="Freeform 10"/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/>
              <a:ahLst/>
              <a:cxnLst>
                <a:cxn ang="0">
                  <a:pos x="3761" y="719"/>
                </a:cxn>
                <a:cxn ang="0">
                  <a:pos x="3731" y="599"/>
                </a:cxn>
                <a:cxn ang="0">
                  <a:pos x="3653" y="486"/>
                </a:cxn>
                <a:cxn ang="0">
                  <a:pos x="3522" y="378"/>
                </a:cxn>
                <a:cxn ang="0">
                  <a:pos x="3348" y="282"/>
                </a:cxn>
                <a:cxn ang="0">
                  <a:pos x="3127" y="192"/>
                </a:cxn>
                <a:cxn ang="0">
                  <a:pos x="2864" y="108"/>
                </a:cxn>
                <a:cxn ang="0">
                  <a:pos x="2559" y="36"/>
                </a:cxn>
                <a:cxn ang="0">
                  <a:pos x="2230" y="0"/>
                </a:cxn>
                <a:cxn ang="0">
                  <a:pos x="2577" y="72"/>
                </a:cxn>
                <a:cxn ang="0">
                  <a:pos x="2876" y="150"/>
                </a:cxn>
                <a:cxn ang="0">
                  <a:pos x="3139" y="234"/>
                </a:cxn>
                <a:cxn ang="0">
                  <a:pos x="3348" y="330"/>
                </a:cxn>
                <a:cxn ang="0">
                  <a:pos x="3516" y="432"/>
                </a:cxn>
                <a:cxn ang="0">
                  <a:pos x="3623" y="545"/>
                </a:cxn>
                <a:cxn ang="0">
                  <a:pos x="3683" y="665"/>
                </a:cxn>
                <a:cxn ang="0">
                  <a:pos x="3689" y="791"/>
                </a:cxn>
                <a:cxn ang="0">
                  <a:pos x="3653" y="887"/>
                </a:cxn>
                <a:cxn ang="0">
                  <a:pos x="3593" y="989"/>
                </a:cxn>
                <a:cxn ang="0">
                  <a:pos x="3498" y="1091"/>
                </a:cxn>
                <a:cxn ang="0">
                  <a:pos x="3372" y="1187"/>
                </a:cxn>
                <a:cxn ang="0">
                  <a:pos x="3223" y="1289"/>
                </a:cxn>
                <a:cxn ang="0">
                  <a:pos x="3043" y="1391"/>
                </a:cxn>
                <a:cxn ang="0">
                  <a:pos x="2834" y="1493"/>
                </a:cxn>
                <a:cxn ang="0">
                  <a:pos x="2607" y="1589"/>
                </a:cxn>
                <a:cxn ang="0">
                  <a:pos x="2075" y="1786"/>
                </a:cxn>
                <a:cxn ang="0">
                  <a:pos x="1459" y="1972"/>
                </a:cxn>
                <a:cxn ang="0">
                  <a:pos x="765" y="2158"/>
                </a:cxn>
                <a:cxn ang="0">
                  <a:pos x="0" y="2326"/>
                </a:cxn>
                <a:cxn ang="0">
                  <a:pos x="401" y="2272"/>
                </a:cxn>
                <a:cxn ang="0">
                  <a:pos x="1142" y="2092"/>
                </a:cxn>
                <a:cxn ang="0">
                  <a:pos x="1812" y="1900"/>
                </a:cxn>
                <a:cxn ang="0">
                  <a:pos x="2392" y="1702"/>
                </a:cxn>
                <a:cxn ang="0">
                  <a:pos x="2649" y="1607"/>
                </a:cxn>
                <a:cxn ang="0">
                  <a:pos x="2882" y="1505"/>
                </a:cxn>
                <a:cxn ang="0">
                  <a:pos x="3091" y="1403"/>
                </a:cxn>
                <a:cxn ang="0">
                  <a:pos x="3277" y="1301"/>
                </a:cxn>
                <a:cxn ang="0">
                  <a:pos x="3432" y="1193"/>
                </a:cxn>
                <a:cxn ang="0">
                  <a:pos x="3558" y="1091"/>
                </a:cxn>
                <a:cxn ang="0">
                  <a:pos x="3653" y="989"/>
                </a:cxn>
                <a:cxn ang="0">
                  <a:pos x="3719" y="887"/>
                </a:cxn>
                <a:cxn ang="0">
                  <a:pos x="3755" y="785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779" name="Freeform 11"/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/>
              <a:ahLst/>
              <a:cxnLst>
                <a:cxn ang="0">
                  <a:pos x="2924" y="647"/>
                </a:cxn>
                <a:cxn ang="0">
                  <a:pos x="2876" y="528"/>
                </a:cxn>
                <a:cxn ang="0">
                  <a:pos x="2750" y="414"/>
                </a:cxn>
                <a:cxn ang="0">
                  <a:pos x="2559" y="318"/>
                </a:cxn>
                <a:cxn ang="0">
                  <a:pos x="2302" y="228"/>
                </a:cxn>
                <a:cxn ang="0">
                  <a:pos x="1985" y="150"/>
                </a:cxn>
                <a:cxn ang="0">
                  <a:pos x="1608" y="78"/>
                </a:cxn>
                <a:cxn ang="0">
                  <a:pos x="1178" y="24"/>
                </a:cxn>
                <a:cxn ang="0">
                  <a:pos x="694" y="0"/>
                </a:cxn>
                <a:cxn ang="0">
                  <a:pos x="1190" y="48"/>
                </a:cxn>
                <a:cxn ang="0">
                  <a:pos x="1626" y="108"/>
                </a:cxn>
                <a:cxn ang="0">
                  <a:pos x="2009" y="180"/>
                </a:cxn>
                <a:cxn ang="0">
                  <a:pos x="2326" y="264"/>
                </a:cxn>
                <a:cxn ang="0">
                  <a:pos x="2571" y="360"/>
                </a:cxn>
                <a:cxn ang="0">
                  <a:pos x="2750" y="468"/>
                </a:cxn>
                <a:cxn ang="0">
                  <a:pos x="2846" y="587"/>
                </a:cxn>
                <a:cxn ang="0">
                  <a:pos x="2864" y="713"/>
                </a:cxn>
                <a:cxn ang="0">
                  <a:pos x="2840" y="785"/>
                </a:cxn>
                <a:cxn ang="0">
                  <a:pos x="2792" y="857"/>
                </a:cxn>
                <a:cxn ang="0">
                  <a:pos x="2625" y="1001"/>
                </a:cxn>
                <a:cxn ang="0">
                  <a:pos x="2368" y="1145"/>
                </a:cxn>
                <a:cxn ang="0">
                  <a:pos x="2033" y="1289"/>
                </a:cxn>
                <a:cxn ang="0">
                  <a:pos x="1626" y="1433"/>
                </a:cxn>
                <a:cxn ang="0">
                  <a:pos x="1142" y="1571"/>
                </a:cxn>
                <a:cxn ang="0">
                  <a:pos x="604" y="1702"/>
                </a:cxn>
                <a:cxn ang="0">
                  <a:pos x="0" y="1828"/>
                </a:cxn>
                <a:cxn ang="0">
                  <a:pos x="311" y="1780"/>
                </a:cxn>
                <a:cxn ang="0">
                  <a:pos x="897" y="1648"/>
                </a:cxn>
                <a:cxn ang="0">
                  <a:pos x="1417" y="1511"/>
                </a:cxn>
                <a:cxn ang="0">
                  <a:pos x="1871" y="1367"/>
                </a:cxn>
                <a:cxn ang="0">
                  <a:pos x="2254" y="1223"/>
                </a:cxn>
                <a:cxn ang="0">
                  <a:pos x="2559" y="1079"/>
                </a:cxn>
                <a:cxn ang="0">
                  <a:pos x="2774" y="929"/>
                </a:cxn>
                <a:cxn ang="0">
                  <a:pos x="2876" y="815"/>
                </a:cxn>
                <a:cxn ang="0">
                  <a:pos x="2912" y="743"/>
                </a:cxn>
                <a:cxn ang="0">
                  <a:pos x="2924" y="707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780" name="Freeform 12"/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/>
              <a:ahLst/>
              <a:cxnLst>
                <a:cxn ang="0">
                  <a:pos x="1399" y="204"/>
                </a:cxn>
                <a:cxn ang="0">
                  <a:pos x="0" y="18"/>
                </a:cxn>
                <a:cxn ang="0">
                  <a:pos x="77" y="0"/>
                </a:cxn>
                <a:cxn ang="0">
                  <a:pos x="1488" y="186"/>
                </a:cxn>
                <a:cxn ang="0">
                  <a:pos x="1399" y="204"/>
                </a:cxn>
                <a:cxn ang="0">
                  <a:pos x="1399" y="204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781" name="Rectangle 13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782" name="Rectangle 14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44" name="Group 15"/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32784" name="Freeform 16"/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/>
                <a:ahLst/>
                <a:cxnLst>
                  <a:cxn ang="0">
                    <a:pos x="47" y="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47" y="6"/>
                  </a:cxn>
                  <a:cxn ang="0">
                    <a:pos x="47" y="6"/>
                  </a:cxn>
                  <a:cxn ang="0">
                    <a:pos x="47" y="6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785" name="Freeform 17"/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6" y="24"/>
                  </a:cxn>
                  <a:cxn ang="0">
                    <a:pos x="12" y="18"/>
                  </a:cxn>
                  <a:cxn ang="0">
                    <a:pos x="48" y="6"/>
                  </a:cxn>
                  <a:cxn ang="0">
                    <a:pos x="101" y="0"/>
                  </a:cxn>
                  <a:cxn ang="0">
                    <a:pos x="137" y="6"/>
                  </a:cxn>
                  <a:cxn ang="0">
                    <a:pos x="173" y="18"/>
                  </a:cxn>
                  <a:cxn ang="0">
                    <a:pos x="239" y="54"/>
                  </a:cxn>
                  <a:cxn ang="0">
                    <a:pos x="287" y="90"/>
                  </a:cxn>
                  <a:cxn ang="0">
                    <a:pos x="317" y="114"/>
                  </a:cxn>
                  <a:cxn ang="0">
                    <a:pos x="323" y="126"/>
                  </a:cxn>
                  <a:cxn ang="0">
                    <a:pos x="323" y="126"/>
                  </a:cxn>
                  <a:cxn ang="0">
                    <a:pos x="221" y="162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786" name="Freeform 18"/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/>
                <a:ahLst/>
                <a:cxnLst>
                  <a:cxn ang="0">
                    <a:pos x="1166" y="641"/>
                  </a:cxn>
                  <a:cxn ang="0">
                    <a:pos x="1166" y="473"/>
                  </a:cxn>
                  <a:cxn ang="0">
                    <a:pos x="1136" y="384"/>
                  </a:cxn>
                  <a:cxn ang="0">
                    <a:pos x="1112" y="288"/>
                  </a:cxn>
                  <a:cxn ang="0">
                    <a:pos x="1053" y="174"/>
                  </a:cxn>
                  <a:cxn ang="0">
                    <a:pos x="981" y="96"/>
                  </a:cxn>
                  <a:cxn ang="0">
                    <a:pos x="963" y="72"/>
                  </a:cxn>
                  <a:cxn ang="0">
                    <a:pos x="891" y="18"/>
                  </a:cxn>
                  <a:cxn ang="0">
                    <a:pos x="819" y="6"/>
                  </a:cxn>
                  <a:cxn ang="0">
                    <a:pos x="712" y="24"/>
                  </a:cxn>
                  <a:cxn ang="0">
                    <a:pos x="664" y="42"/>
                  </a:cxn>
                  <a:cxn ang="0">
                    <a:pos x="568" y="120"/>
                  </a:cxn>
                  <a:cxn ang="0">
                    <a:pos x="532" y="228"/>
                  </a:cxn>
                  <a:cxn ang="0">
                    <a:pos x="509" y="348"/>
                  </a:cxn>
                  <a:cxn ang="0">
                    <a:pos x="431" y="479"/>
                  </a:cxn>
                  <a:cxn ang="0">
                    <a:pos x="413" y="539"/>
                  </a:cxn>
                  <a:cxn ang="0">
                    <a:pos x="353" y="599"/>
                  </a:cxn>
                  <a:cxn ang="0">
                    <a:pos x="305" y="629"/>
                  </a:cxn>
                  <a:cxn ang="0">
                    <a:pos x="293" y="635"/>
                  </a:cxn>
                  <a:cxn ang="0">
                    <a:pos x="257" y="677"/>
                  </a:cxn>
                  <a:cxn ang="0">
                    <a:pos x="150" y="797"/>
                  </a:cxn>
                  <a:cxn ang="0">
                    <a:pos x="54" y="839"/>
                  </a:cxn>
                  <a:cxn ang="0">
                    <a:pos x="156" y="905"/>
                  </a:cxn>
                  <a:cxn ang="0">
                    <a:pos x="240" y="869"/>
                  </a:cxn>
                  <a:cxn ang="0">
                    <a:pos x="640" y="827"/>
                  </a:cxn>
                  <a:cxn ang="0">
                    <a:pos x="700" y="725"/>
                  </a:cxn>
                  <a:cxn ang="0">
                    <a:pos x="694" y="611"/>
                  </a:cxn>
                  <a:cxn ang="0">
                    <a:pos x="778" y="551"/>
                  </a:cxn>
                  <a:cxn ang="0">
                    <a:pos x="879" y="449"/>
                  </a:cxn>
                  <a:cxn ang="0">
                    <a:pos x="909" y="414"/>
                  </a:cxn>
                  <a:cxn ang="0">
                    <a:pos x="975" y="318"/>
                  </a:cxn>
                  <a:cxn ang="0">
                    <a:pos x="1023" y="336"/>
                  </a:cxn>
                  <a:cxn ang="0">
                    <a:pos x="1118" y="617"/>
                  </a:cxn>
                  <a:cxn ang="0">
                    <a:pos x="1112" y="689"/>
                  </a:cxn>
                  <a:cxn ang="0">
                    <a:pos x="1148" y="749"/>
                  </a:cxn>
                  <a:cxn ang="0">
                    <a:pos x="1202" y="713"/>
                  </a:cxn>
                  <a:cxn ang="0">
                    <a:pos x="1238" y="749"/>
                  </a:cxn>
                  <a:cxn ang="0">
                    <a:pos x="1250" y="743"/>
                  </a:cxn>
                  <a:cxn ang="0">
                    <a:pos x="694" y="264"/>
                  </a:cxn>
                  <a:cxn ang="0">
                    <a:pos x="784" y="372"/>
                  </a:cxn>
                  <a:cxn ang="0">
                    <a:pos x="766" y="443"/>
                  </a:cxn>
                  <a:cxn ang="0">
                    <a:pos x="706" y="515"/>
                  </a:cxn>
                  <a:cxn ang="0">
                    <a:pos x="658" y="569"/>
                  </a:cxn>
                  <a:cxn ang="0">
                    <a:pos x="616" y="593"/>
                  </a:cxn>
                  <a:cxn ang="0">
                    <a:pos x="574" y="617"/>
                  </a:cxn>
                  <a:cxn ang="0">
                    <a:pos x="562" y="707"/>
                  </a:cxn>
                  <a:cxn ang="0">
                    <a:pos x="353" y="755"/>
                  </a:cxn>
                  <a:cxn ang="0">
                    <a:pos x="389" y="641"/>
                  </a:cxn>
                  <a:cxn ang="0">
                    <a:pos x="425" y="647"/>
                  </a:cxn>
                  <a:cxn ang="0">
                    <a:pos x="443" y="617"/>
                  </a:cxn>
                  <a:cxn ang="0">
                    <a:pos x="568" y="515"/>
                  </a:cxn>
                  <a:cxn ang="0">
                    <a:pos x="616" y="473"/>
                  </a:cxn>
                  <a:cxn ang="0">
                    <a:pos x="640" y="396"/>
                  </a:cxn>
                  <a:cxn ang="0">
                    <a:pos x="640" y="378"/>
                  </a:cxn>
                  <a:cxn ang="0">
                    <a:pos x="664" y="270"/>
                  </a:cxn>
                  <a:cxn ang="0">
                    <a:pos x="682" y="192"/>
                  </a:cxn>
                  <a:cxn ang="0">
                    <a:pos x="694" y="264"/>
                  </a:cxn>
                  <a:cxn ang="0">
                    <a:pos x="532" y="455"/>
                  </a:cxn>
                  <a:cxn ang="0">
                    <a:pos x="634" y="803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787" name="Freeform 19"/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/>
                <a:ahLst/>
                <a:cxnLst>
                  <a:cxn ang="0">
                    <a:pos x="12" y="72"/>
                  </a:cxn>
                  <a:cxn ang="0">
                    <a:pos x="18" y="60"/>
                  </a:cxn>
                  <a:cxn ang="0">
                    <a:pos x="24" y="54"/>
                  </a:cxn>
                  <a:cxn ang="0">
                    <a:pos x="47" y="0"/>
                  </a:cxn>
                  <a:cxn ang="0">
                    <a:pos x="0" y="78"/>
                  </a:cxn>
                  <a:cxn ang="0">
                    <a:pos x="12" y="72"/>
                  </a:cxn>
                  <a:cxn ang="0">
                    <a:pos x="12" y="72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788" name="Freeform 20"/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/>
                <a:ahLst/>
                <a:cxnLst>
                  <a:cxn ang="0">
                    <a:pos x="29" y="96"/>
                  </a:cxn>
                  <a:cxn ang="0">
                    <a:pos x="41" y="126"/>
                  </a:cxn>
                  <a:cxn ang="0">
                    <a:pos x="29" y="161"/>
                  </a:cxn>
                  <a:cxn ang="0">
                    <a:pos x="47" y="149"/>
                  </a:cxn>
                  <a:cxn ang="0">
                    <a:pos x="53" y="347"/>
                  </a:cxn>
                  <a:cxn ang="0">
                    <a:pos x="65" y="371"/>
                  </a:cxn>
                  <a:cxn ang="0">
                    <a:pos x="65" y="377"/>
                  </a:cxn>
                  <a:cxn ang="0">
                    <a:pos x="65" y="389"/>
                  </a:cxn>
                  <a:cxn ang="0">
                    <a:pos x="77" y="395"/>
                  </a:cxn>
                  <a:cxn ang="0">
                    <a:pos x="101" y="407"/>
                  </a:cxn>
                  <a:cxn ang="0">
                    <a:pos x="125" y="413"/>
                  </a:cxn>
                  <a:cxn ang="0">
                    <a:pos x="149" y="419"/>
                  </a:cxn>
                  <a:cxn ang="0">
                    <a:pos x="125" y="395"/>
                  </a:cxn>
                  <a:cxn ang="0">
                    <a:pos x="77" y="365"/>
                  </a:cxn>
                  <a:cxn ang="0">
                    <a:pos x="77" y="365"/>
                  </a:cxn>
                  <a:cxn ang="0">
                    <a:pos x="77" y="353"/>
                  </a:cxn>
                  <a:cxn ang="0">
                    <a:pos x="83" y="329"/>
                  </a:cxn>
                  <a:cxn ang="0">
                    <a:pos x="83" y="293"/>
                  </a:cxn>
                  <a:cxn ang="0">
                    <a:pos x="83" y="257"/>
                  </a:cxn>
                  <a:cxn ang="0">
                    <a:pos x="83" y="221"/>
                  </a:cxn>
                  <a:cxn ang="0">
                    <a:pos x="77" y="185"/>
                  </a:cxn>
                  <a:cxn ang="0">
                    <a:pos x="65" y="155"/>
                  </a:cxn>
                  <a:cxn ang="0">
                    <a:pos x="59" y="143"/>
                  </a:cxn>
                  <a:cxn ang="0">
                    <a:pos x="53" y="137"/>
                  </a:cxn>
                  <a:cxn ang="0">
                    <a:pos x="53" y="120"/>
                  </a:cxn>
                  <a:cxn ang="0">
                    <a:pos x="53" y="108"/>
                  </a:cxn>
                  <a:cxn ang="0">
                    <a:pos x="47" y="90"/>
                  </a:cxn>
                  <a:cxn ang="0">
                    <a:pos x="35" y="54"/>
                  </a:cxn>
                  <a:cxn ang="0">
                    <a:pos x="23" y="18"/>
                  </a:cxn>
                  <a:cxn ang="0">
                    <a:pos x="17" y="6"/>
                  </a:cxn>
                  <a:cxn ang="0">
                    <a:pos x="17" y="0"/>
                  </a:cxn>
                  <a:cxn ang="0">
                    <a:pos x="0" y="6"/>
                  </a:cxn>
                  <a:cxn ang="0">
                    <a:pos x="6" y="114"/>
                  </a:cxn>
                  <a:cxn ang="0">
                    <a:pos x="29" y="96"/>
                  </a:cxn>
                  <a:cxn ang="0">
                    <a:pos x="29" y="96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789" name="Freeform 21"/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/>
                <a:ahLst/>
                <a:cxnLst>
                  <a:cxn ang="0">
                    <a:pos x="102" y="18"/>
                  </a:cxn>
                  <a:cxn ang="0">
                    <a:pos x="96" y="12"/>
                  </a:cxn>
                  <a:cxn ang="0">
                    <a:pos x="90" y="0"/>
                  </a:cxn>
                  <a:cxn ang="0">
                    <a:pos x="78" y="0"/>
                  </a:cxn>
                  <a:cxn ang="0">
                    <a:pos x="66" y="0"/>
                  </a:cxn>
                  <a:cxn ang="0">
                    <a:pos x="60" y="0"/>
                  </a:cxn>
                  <a:cxn ang="0">
                    <a:pos x="48" y="6"/>
                  </a:cxn>
                  <a:cxn ang="0">
                    <a:pos x="36" y="12"/>
                  </a:cxn>
                  <a:cxn ang="0">
                    <a:pos x="30" y="12"/>
                  </a:cxn>
                  <a:cxn ang="0">
                    <a:pos x="24" y="24"/>
                  </a:cxn>
                  <a:cxn ang="0">
                    <a:pos x="18" y="42"/>
                  </a:cxn>
                  <a:cxn ang="0">
                    <a:pos x="6" y="66"/>
                  </a:cxn>
                  <a:cxn ang="0">
                    <a:pos x="0" y="72"/>
                  </a:cxn>
                  <a:cxn ang="0">
                    <a:pos x="42" y="30"/>
                  </a:cxn>
                  <a:cxn ang="0">
                    <a:pos x="30" y="66"/>
                  </a:cxn>
                  <a:cxn ang="0">
                    <a:pos x="96" y="36"/>
                  </a:cxn>
                  <a:cxn ang="0">
                    <a:pos x="120" y="78"/>
                  </a:cxn>
                  <a:cxn ang="0">
                    <a:pos x="120" y="54"/>
                  </a:cxn>
                  <a:cxn ang="0">
                    <a:pos x="167" y="138"/>
                  </a:cxn>
                  <a:cxn ang="0">
                    <a:pos x="167" y="120"/>
                  </a:cxn>
                  <a:cxn ang="0">
                    <a:pos x="161" y="102"/>
                  </a:cxn>
                  <a:cxn ang="0">
                    <a:pos x="138" y="60"/>
                  </a:cxn>
                  <a:cxn ang="0">
                    <a:pos x="114" y="30"/>
                  </a:cxn>
                  <a:cxn ang="0">
                    <a:pos x="108" y="24"/>
                  </a:cxn>
                  <a:cxn ang="0">
                    <a:pos x="102" y="18"/>
                  </a:cxn>
                  <a:cxn ang="0">
                    <a:pos x="102" y="18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790" name="Freeform 22"/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0"/>
                  </a:cxn>
                  <a:cxn ang="0">
                    <a:pos x="24" y="6"/>
                  </a:cxn>
                  <a:cxn ang="0">
                    <a:pos x="48" y="18"/>
                  </a:cxn>
                  <a:cxn ang="0">
                    <a:pos x="71" y="36"/>
                  </a:cxn>
                  <a:cxn ang="0">
                    <a:pos x="83" y="48"/>
                  </a:cxn>
                  <a:cxn ang="0">
                    <a:pos x="95" y="66"/>
                  </a:cxn>
                  <a:cxn ang="0">
                    <a:pos x="107" y="90"/>
                  </a:cxn>
                  <a:cxn ang="0">
                    <a:pos x="113" y="114"/>
                  </a:cxn>
                  <a:cxn ang="0">
                    <a:pos x="83" y="66"/>
                  </a:cxn>
                  <a:cxn ang="0">
                    <a:pos x="60" y="78"/>
                  </a:cxn>
                  <a:cxn ang="0">
                    <a:pos x="71" y="54"/>
                  </a:cxn>
                  <a:cxn ang="0">
                    <a:pos x="12" y="78"/>
                  </a:cxn>
                  <a:cxn ang="0">
                    <a:pos x="60" y="48"/>
                  </a:cxn>
                  <a:cxn ang="0">
                    <a:pos x="60" y="42"/>
                  </a:cxn>
                  <a:cxn ang="0">
                    <a:pos x="54" y="30"/>
                  </a:cxn>
                  <a:cxn ang="0">
                    <a:pos x="36" y="18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791" name="Freeform 23"/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42" y="18"/>
                  </a:cxn>
                  <a:cxn ang="0">
                    <a:pos x="36" y="6"/>
                  </a:cxn>
                  <a:cxn ang="0">
                    <a:pos x="24" y="30"/>
                  </a:cxn>
                  <a:cxn ang="0">
                    <a:pos x="18" y="36"/>
                  </a:cxn>
                  <a:cxn ang="0">
                    <a:pos x="6" y="48"/>
                  </a:cxn>
                  <a:cxn ang="0">
                    <a:pos x="0" y="60"/>
                  </a:cxn>
                  <a:cxn ang="0">
                    <a:pos x="12" y="54"/>
                  </a:cxn>
                  <a:cxn ang="0">
                    <a:pos x="30" y="36"/>
                  </a:cxn>
                  <a:cxn ang="0">
                    <a:pos x="54" y="18"/>
                  </a:cxn>
                  <a:cxn ang="0">
                    <a:pos x="66" y="6"/>
                  </a:cxn>
                  <a:cxn ang="0">
                    <a:pos x="54" y="0"/>
                  </a:cxn>
                  <a:cxn ang="0">
                    <a:pos x="54" y="0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792" name="Freeform 24"/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/>
                <a:ahLst/>
                <a:cxnLst>
                  <a:cxn ang="0">
                    <a:pos x="131" y="53"/>
                  </a:cxn>
                  <a:cxn ang="0">
                    <a:pos x="137" y="53"/>
                  </a:cxn>
                  <a:cxn ang="0">
                    <a:pos x="143" y="41"/>
                  </a:cxn>
                  <a:cxn ang="0">
                    <a:pos x="155" y="35"/>
                  </a:cxn>
                  <a:cxn ang="0">
                    <a:pos x="161" y="24"/>
                  </a:cxn>
                  <a:cxn ang="0">
                    <a:pos x="161" y="12"/>
                  </a:cxn>
                  <a:cxn ang="0">
                    <a:pos x="161" y="0"/>
                  </a:cxn>
                  <a:cxn ang="0">
                    <a:pos x="149" y="24"/>
                  </a:cxn>
                  <a:cxn ang="0">
                    <a:pos x="143" y="35"/>
                  </a:cxn>
                  <a:cxn ang="0">
                    <a:pos x="131" y="35"/>
                  </a:cxn>
                  <a:cxn ang="0">
                    <a:pos x="119" y="41"/>
                  </a:cxn>
                  <a:cxn ang="0">
                    <a:pos x="125" y="53"/>
                  </a:cxn>
                  <a:cxn ang="0">
                    <a:pos x="95" y="95"/>
                  </a:cxn>
                  <a:cxn ang="0">
                    <a:pos x="0" y="137"/>
                  </a:cxn>
                  <a:cxn ang="0">
                    <a:pos x="60" y="119"/>
                  </a:cxn>
                  <a:cxn ang="0">
                    <a:pos x="54" y="125"/>
                  </a:cxn>
                  <a:cxn ang="0">
                    <a:pos x="48" y="131"/>
                  </a:cxn>
                  <a:cxn ang="0">
                    <a:pos x="24" y="155"/>
                  </a:cxn>
                  <a:cxn ang="0">
                    <a:pos x="12" y="167"/>
                  </a:cxn>
                  <a:cxn ang="0">
                    <a:pos x="0" y="173"/>
                  </a:cxn>
                  <a:cxn ang="0">
                    <a:pos x="0" y="179"/>
                  </a:cxn>
                  <a:cxn ang="0">
                    <a:pos x="6" y="173"/>
                  </a:cxn>
                  <a:cxn ang="0">
                    <a:pos x="30" y="155"/>
                  </a:cxn>
                  <a:cxn ang="0">
                    <a:pos x="48" y="143"/>
                  </a:cxn>
                  <a:cxn ang="0">
                    <a:pos x="71" y="125"/>
                  </a:cxn>
                  <a:cxn ang="0">
                    <a:pos x="95" y="107"/>
                  </a:cxn>
                  <a:cxn ang="0">
                    <a:pos x="119" y="77"/>
                  </a:cxn>
                  <a:cxn ang="0">
                    <a:pos x="131" y="59"/>
                  </a:cxn>
                  <a:cxn ang="0">
                    <a:pos x="131" y="53"/>
                  </a:cxn>
                  <a:cxn ang="0">
                    <a:pos x="131" y="53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793" name="Freeform 25"/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/>
                <a:ahLst/>
                <a:cxnLst>
                  <a:cxn ang="0">
                    <a:pos x="24" y="36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66" y="6"/>
                  </a:cxn>
                  <a:cxn ang="0">
                    <a:pos x="72" y="0"/>
                  </a:cxn>
                  <a:cxn ang="0">
                    <a:pos x="42" y="18"/>
                  </a:cxn>
                  <a:cxn ang="0">
                    <a:pos x="30" y="24"/>
                  </a:cxn>
                  <a:cxn ang="0">
                    <a:pos x="24" y="24"/>
                  </a:cxn>
                  <a:cxn ang="0">
                    <a:pos x="18" y="18"/>
                  </a:cxn>
                  <a:cxn ang="0">
                    <a:pos x="12" y="12"/>
                  </a:cxn>
                  <a:cxn ang="0">
                    <a:pos x="0" y="54"/>
                  </a:cxn>
                  <a:cxn ang="0">
                    <a:pos x="12" y="42"/>
                  </a:cxn>
                  <a:cxn ang="0">
                    <a:pos x="24" y="36"/>
                  </a:cxn>
                  <a:cxn ang="0">
                    <a:pos x="24" y="36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794" name="Freeform 26"/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6" y="54"/>
                  </a:cxn>
                  <a:cxn ang="0">
                    <a:pos x="12" y="36"/>
                  </a:cxn>
                  <a:cxn ang="0">
                    <a:pos x="12" y="18"/>
                  </a:cxn>
                  <a:cxn ang="0">
                    <a:pos x="12" y="6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795" name="Freeform 27"/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/>
                <a:ahLst/>
                <a:cxnLst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6" y="0"/>
                  </a:cxn>
                  <a:cxn ang="0">
                    <a:pos x="42" y="12"/>
                  </a:cxn>
                  <a:cxn ang="0">
                    <a:pos x="42" y="12"/>
                  </a:cxn>
                  <a:cxn ang="0">
                    <a:pos x="0" y="72"/>
                  </a:cxn>
                  <a:cxn ang="0">
                    <a:pos x="18" y="54"/>
                  </a:cxn>
                  <a:cxn ang="0">
                    <a:pos x="18" y="6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796" name="Freeform 28"/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/>
                <a:ahLst/>
                <a:cxnLst>
                  <a:cxn ang="0">
                    <a:pos x="287" y="0"/>
                  </a:cxn>
                  <a:cxn ang="0">
                    <a:pos x="0" y="84"/>
                  </a:cxn>
                  <a:cxn ang="0">
                    <a:pos x="168" y="36"/>
                  </a:cxn>
                  <a:cxn ang="0">
                    <a:pos x="114" y="60"/>
                  </a:cxn>
                  <a:cxn ang="0">
                    <a:pos x="276" y="18"/>
                  </a:cxn>
                  <a:cxn ang="0">
                    <a:pos x="287" y="0"/>
                  </a:cxn>
                  <a:cxn ang="0">
                    <a:pos x="287" y="0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797" name="Freeform 29"/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6" y="6"/>
                  </a:cxn>
                  <a:cxn ang="0">
                    <a:pos x="0" y="84"/>
                  </a:cxn>
                  <a:cxn ang="0">
                    <a:pos x="54" y="24"/>
                  </a:cxn>
                  <a:cxn ang="0">
                    <a:pos x="6" y="108"/>
                  </a:cxn>
                  <a:cxn ang="0">
                    <a:pos x="66" y="6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798" name="Freeform 30"/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42" y="0"/>
                  </a:cxn>
                  <a:cxn ang="0">
                    <a:pos x="60" y="6"/>
                  </a:cxn>
                  <a:cxn ang="0">
                    <a:pos x="48" y="6"/>
                  </a:cxn>
                  <a:cxn ang="0">
                    <a:pos x="42" y="6"/>
                  </a:cxn>
                  <a:cxn ang="0">
                    <a:pos x="60" y="6"/>
                  </a:cxn>
                  <a:cxn ang="0">
                    <a:pos x="0" y="24"/>
                  </a:cxn>
                  <a:cxn ang="0">
                    <a:pos x="71" y="6"/>
                  </a:cxn>
                  <a:cxn ang="0">
                    <a:pos x="66" y="42"/>
                  </a:cxn>
                  <a:cxn ang="0">
                    <a:pos x="77" y="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799" name="Freeform 31"/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/>
                <a:ahLst/>
                <a:cxnLst>
                  <a:cxn ang="0">
                    <a:pos x="66" y="6"/>
                  </a:cxn>
                  <a:cxn ang="0">
                    <a:pos x="0" y="0"/>
                  </a:cxn>
                  <a:cxn ang="0">
                    <a:pos x="54" y="6"/>
                  </a:cxn>
                  <a:cxn ang="0">
                    <a:pos x="18" y="18"/>
                  </a:cxn>
                  <a:cxn ang="0">
                    <a:pos x="60" y="12"/>
                  </a:cxn>
                  <a:cxn ang="0">
                    <a:pos x="60" y="30"/>
                  </a:cxn>
                  <a:cxn ang="0">
                    <a:pos x="60" y="30"/>
                  </a:cxn>
                  <a:cxn ang="0">
                    <a:pos x="66" y="6"/>
                  </a:cxn>
                  <a:cxn ang="0">
                    <a:pos x="66" y="6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0" y="30"/>
                    </a:lnTo>
                    <a:lnTo>
                      <a:pt x="66" y="6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800" name="Freeform 32"/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12" y="24"/>
                  </a:cxn>
                  <a:cxn ang="0">
                    <a:pos x="12" y="60"/>
                  </a:cxn>
                  <a:cxn ang="0">
                    <a:pos x="18" y="18"/>
                  </a:cxn>
                  <a:cxn ang="0">
                    <a:pos x="18" y="18"/>
                  </a:cxn>
                  <a:cxn ang="0">
                    <a:pos x="18" y="0"/>
                  </a:cxn>
                  <a:cxn ang="0">
                    <a:pos x="12" y="18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801" name="Freeform 33"/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18"/>
                  </a:cxn>
                  <a:cxn ang="0">
                    <a:pos x="6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802" name="Freeform 34"/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/>
                <a:ahLst/>
                <a:cxnLst>
                  <a:cxn ang="0">
                    <a:pos x="24" y="6"/>
                  </a:cxn>
                  <a:cxn ang="0">
                    <a:pos x="18" y="24"/>
                  </a:cxn>
                  <a:cxn ang="0">
                    <a:pos x="0" y="18"/>
                  </a:cxn>
                  <a:cxn ang="0">
                    <a:pos x="12" y="30"/>
                  </a:cxn>
                  <a:cxn ang="0">
                    <a:pos x="6" y="42"/>
                  </a:cxn>
                  <a:cxn ang="0">
                    <a:pos x="18" y="78"/>
                  </a:cxn>
                  <a:cxn ang="0">
                    <a:pos x="18" y="24"/>
                  </a:cxn>
                  <a:cxn ang="0">
                    <a:pos x="24" y="12"/>
                  </a:cxn>
                  <a:cxn ang="0">
                    <a:pos x="30" y="6"/>
                  </a:cxn>
                  <a:cxn ang="0">
                    <a:pos x="30" y="6"/>
                  </a:cxn>
                  <a:cxn ang="0">
                    <a:pos x="12" y="0"/>
                  </a:cxn>
                  <a:cxn ang="0">
                    <a:pos x="24" y="6"/>
                  </a:cxn>
                  <a:cxn ang="0">
                    <a:pos x="24" y="6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803" name="Freeform 35"/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0"/>
                  </a:cxn>
                  <a:cxn ang="0">
                    <a:pos x="6" y="0"/>
                  </a:cxn>
                  <a:cxn ang="0">
                    <a:pos x="12" y="6"/>
                  </a:cxn>
                  <a:cxn ang="0">
                    <a:pos x="24" y="24"/>
                  </a:cxn>
                  <a:cxn ang="0">
                    <a:pos x="24" y="18"/>
                  </a:cxn>
                  <a:cxn ang="0">
                    <a:pos x="18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804" name="Freeform 36"/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/>
                <a:ahLst/>
                <a:cxnLst>
                  <a:cxn ang="0">
                    <a:pos x="215" y="0"/>
                  </a:cxn>
                  <a:cxn ang="0">
                    <a:pos x="147" y="36"/>
                  </a:cxn>
                  <a:cxn ang="0">
                    <a:pos x="132" y="49"/>
                  </a:cxn>
                  <a:cxn ang="0">
                    <a:pos x="104" y="79"/>
                  </a:cxn>
                  <a:cxn ang="0">
                    <a:pos x="87" y="114"/>
                  </a:cxn>
                  <a:cxn ang="0">
                    <a:pos x="48" y="156"/>
                  </a:cxn>
                  <a:cxn ang="0">
                    <a:pos x="42" y="166"/>
                  </a:cxn>
                  <a:cxn ang="0">
                    <a:pos x="29" y="177"/>
                  </a:cxn>
                  <a:cxn ang="0">
                    <a:pos x="0" y="208"/>
                  </a:cxn>
                  <a:cxn ang="0">
                    <a:pos x="48" y="216"/>
                  </a:cxn>
                  <a:cxn ang="0">
                    <a:pos x="215" y="0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805" name="Freeform 37"/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/>
                <a:ahLst/>
                <a:cxnLst>
                  <a:cxn ang="0">
                    <a:pos x="212" y="0"/>
                  </a:cxn>
                  <a:cxn ang="0">
                    <a:pos x="144" y="36"/>
                  </a:cxn>
                  <a:cxn ang="0">
                    <a:pos x="0" y="179"/>
                  </a:cxn>
                  <a:cxn ang="0">
                    <a:pos x="177" y="85"/>
                  </a:cxn>
                  <a:cxn ang="0">
                    <a:pos x="212" y="0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806" name="Freeform 38"/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64" y="79"/>
                  </a:cxn>
                  <a:cxn ang="0">
                    <a:pos x="60" y="0"/>
                  </a:cxn>
                  <a:cxn ang="0">
                    <a:pos x="0" y="22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807" name="Freeform 39"/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" y="87"/>
                  </a:cxn>
                  <a:cxn ang="0">
                    <a:pos x="69" y="154"/>
                  </a:cxn>
                  <a:cxn ang="0">
                    <a:pos x="137" y="207"/>
                  </a:cxn>
                  <a:cxn ang="0">
                    <a:pos x="0" y="0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808" name="Freeform 40"/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/>
                <a:ahLst/>
                <a:cxnLst>
                  <a:cxn ang="0">
                    <a:pos x="0" y="222"/>
                  </a:cxn>
                  <a:cxn ang="0">
                    <a:pos x="40" y="142"/>
                  </a:cxn>
                  <a:cxn ang="0">
                    <a:pos x="65" y="72"/>
                  </a:cxn>
                  <a:cxn ang="0">
                    <a:pos x="7" y="0"/>
                  </a:cxn>
                  <a:cxn ang="0">
                    <a:pos x="0" y="222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32809" name="Rectangle 4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8750"/>
            <a:ext cx="8229600" cy="125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2810" name="Rectangle 4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2811" name="Rectangle 4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812" name="Rectangle 4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813" name="Rectangle 4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356E4FC9-2342-465B-8830-27A2B34A38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7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6323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6324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6325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2052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56327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2066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56329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330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331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332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333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56334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2053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56336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6337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6338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6339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6340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6341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6342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5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6344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45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46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8387EDDE-3C65-4588-A927-6021A32B00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8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bhetXEyz2Hk" TargetMode="Externa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-rsO-waG1yU" TargetMode="Externa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Illinois Track and Cross Country Coaches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hlink"/>
                </a:solidFill>
              </a:rPr>
              <a:t>January 12, 2019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High Jump Technique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Takeoff: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Run should blend smoothly into takeoff step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Fire takeoff leg into ground – as large a force as possible – must be quick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Body lean outwards – away from pit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Slight reach – dictated by lowering of COM.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Excessive displacement results in toe drag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Swinging arms and free leg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Blocking arms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Free leg should swing completely and remain upward with knee flexed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Free leg is used to slow rotation – extension results in unwanted or excessive rotation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/>
              <a:t>Parabola is set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High Jump Technique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Flight: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err="1" smtClean="0"/>
              <a:t>Froggy</a:t>
            </a:r>
            <a:r>
              <a:rPr lang="en-US" dirty="0" smtClean="0"/>
              <a:t> position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COM passes under bar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Head and shoulders rotate back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Hips pop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Tuck chin to chest after clearance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Legs tuck back and around the bar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Landing should be high on the back and shoulders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High Jump Analysis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Common Errors:</a:t>
            </a:r>
          </a:p>
          <a:p>
            <a:pPr eaLnBrk="1" hangingPunct="1"/>
            <a:r>
              <a:rPr lang="en-US" dirty="0" smtClean="0"/>
              <a:t>Approach:</a:t>
            </a:r>
          </a:p>
          <a:p>
            <a:pPr lvl="1" eaLnBrk="1" hangingPunct="1"/>
            <a:r>
              <a:rPr lang="en-US" dirty="0" smtClean="0"/>
              <a:t>Speed – too fast or too slow</a:t>
            </a:r>
          </a:p>
          <a:p>
            <a:pPr lvl="1" eaLnBrk="1" hangingPunct="1"/>
            <a:r>
              <a:rPr lang="en-US" dirty="0" smtClean="0"/>
              <a:t>Consistency in hitting marks</a:t>
            </a:r>
          </a:p>
          <a:p>
            <a:pPr lvl="1" eaLnBrk="1" hangingPunct="1"/>
            <a:r>
              <a:rPr lang="en-US" dirty="0" smtClean="0"/>
              <a:t>Change of surface and environment</a:t>
            </a:r>
          </a:p>
          <a:p>
            <a:pPr lvl="1" eaLnBrk="1" hangingPunct="1"/>
            <a:r>
              <a:rPr lang="en-US" dirty="0" smtClean="0"/>
              <a:t>Missing the curve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High Jump Analysis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Common Errors:</a:t>
            </a:r>
          </a:p>
          <a:p>
            <a:pPr eaLnBrk="1" hangingPunct="1"/>
            <a:r>
              <a:rPr lang="en-US" dirty="0" smtClean="0"/>
              <a:t>Takeoff / Preparation</a:t>
            </a:r>
          </a:p>
          <a:p>
            <a:pPr lvl="1" eaLnBrk="1" hangingPunct="1"/>
            <a:r>
              <a:rPr lang="en-US" dirty="0" smtClean="0"/>
              <a:t>Slowing down in last steps – gathering</a:t>
            </a:r>
          </a:p>
          <a:p>
            <a:pPr lvl="1" eaLnBrk="1" hangingPunct="1"/>
            <a:r>
              <a:rPr lang="en-US" dirty="0" smtClean="0"/>
              <a:t>Free leg and arms not active enough</a:t>
            </a:r>
          </a:p>
          <a:p>
            <a:pPr lvl="1" eaLnBrk="1" hangingPunct="1"/>
            <a:r>
              <a:rPr lang="en-US" dirty="0" smtClean="0"/>
              <a:t>Inward lean at bar</a:t>
            </a:r>
          </a:p>
          <a:p>
            <a:pPr lvl="1" eaLnBrk="1" hangingPunct="1"/>
            <a:r>
              <a:rPr lang="en-US" dirty="0" smtClean="0"/>
              <a:t>Trying to jump over bar instead of straight up</a:t>
            </a:r>
          </a:p>
          <a:p>
            <a:pPr lvl="1" eaLnBrk="1" hangingPunct="1"/>
            <a:r>
              <a:rPr lang="en-US" dirty="0" smtClean="0"/>
              <a:t>Allowing the body to lift first before arching</a:t>
            </a:r>
          </a:p>
          <a:p>
            <a:pPr lvl="1" eaLnBrk="1" hangingPunct="1"/>
            <a:r>
              <a:rPr lang="en-US" dirty="0" smtClean="0"/>
              <a:t>Jumping too far away or too close to bar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High Jump Analysis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Common Errors:</a:t>
            </a:r>
          </a:p>
          <a:p>
            <a:pPr eaLnBrk="1" hangingPunct="1"/>
            <a:r>
              <a:rPr lang="en-US" dirty="0" smtClean="0"/>
              <a:t>Flight</a:t>
            </a:r>
          </a:p>
          <a:p>
            <a:pPr lvl="1" eaLnBrk="1" hangingPunct="1"/>
            <a:r>
              <a:rPr lang="en-US" dirty="0" smtClean="0"/>
              <a:t>Dropping the chin too soon</a:t>
            </a:r>
          </a:p>
          <a:p>
            <a:pPr lvl="1" eaLnBrk="1" hangingPunct="1"/>
            <a:r>
              <a:rPr lang="en-US" dirty="0" smtClean="0"/>
              <a:t>Improper rotation</a:t>
            </a:r>
          </a:p>
          <a:p>
            <a:pPr lvl="1" eaLnBrk="1" hangingPunct="1"/>
            <a:r>
              <a:rPr lang="en-US" dirty="0" smtClean="0"/>
              <a:t>Jump leg lags behind</a:t>
            </a:r>
          </a:p>
          <a:p>
            <a:pPr lvl="1" eaLnBrk="1" hangingPunct="1"/>
            <a:r>
              <a:rPr lang="en-US" dirty="0" smtClean="0"/>
              <a:t>Foot always drags bar off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High Jump Training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600" dirty="0" smtClean="0"/>
              <a:t>Drills: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dirty="0" smtClean="0"/>
              <a:t>Approach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dirty="0" smtClean="0"/>
              <a:t>Curve running – circle and on track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dirty="0" smtClean="0"/>
              <a:t>Figure 8’s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dirty="0" smtClean="0"/>
              <a:t>Mid-mark check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dirty="0" smtClean="0"/>
              <a:t>Takeoff / Preparation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dirty="0" smtClean="0"/>
              <a:t>3-step jumps / 5-step jumps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dirty="0" smtClean="0"/>
              <a:t>Incline box jumps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dirty="0" smtClean="0"/>
              <a:t>Scissor jumps  </a:t>
            </a:r>
            <a:r>
              <a:rPr lang="en-US" sz="1400" dirty="0" smtClean="0">
                <a:hlinkClick r:id="rId2"/>
              </a:rPr>
              <a:t>https://</a:t>
            </a:r>
            <a:r>
              <a:rPr lang="en-US" sz="1400" dirty="0" err="1" smtClean="0">
                <a:hlinkClick r:id="rId2"/>
              </a:rPr>
              <a:t>www.youtube.com/watch?v</a:t>
            </a:r>
            <a:r>
              <a:rPr lang="en-US" sz="1400" dirty="0" smtClean="0">
                <a:hlinkClick r:id="rId2"/>
              </a:rPr>
              <a:t>=bhetXEyz2Hk</a:t>
            </a:r>
            <a:endParaRPr lang="en-US" sz="14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1400" dirty="0" smtClean="0"/>
              <a:t>Knee – Knock offs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dirty="0" smtClean="0"/>
              <a:t>Dunk drills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dirty="0" smtClean="0"/>
              <a:t>Mini-hurdle drills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dirty="0" err="1" smtClean="0"/>
              <a:t>Plyometrics</a:t>
            </a:r>
            <a:endParaRPr lang="en-US" sz="1400" dirty="0" smtClean="0"/>
          </a:p>
          <a:p>
            <a:pPr eaLnBrk="1" hangingPunct="1">
              <a:lnSpc>
                <a:spcPct val="80000"/>
              </a:lnSpc>
            </a:pPr>
            <a:r>
              <a:rPr lang="en-US" sz="1600" dirty="0" smtClean="0"/>
              <a:t>Flight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dirty="0" smtClean="0"/>
              <a:t>Backbends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dirty="0" smtClean="0"/>
              <a:t>Backward Box Jumps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dirty="0" smtClean="0"/>
              <a:t>2-foot jumping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dirty="0" smtClean="0"/>
              <a:t>Incline box jumps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High Jump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Jumps: </a:t>
            </a:r>
          </a:p>
          <a:p>
            <a:pPr lvl="1"/>
            <a:r>
              <a:rPr lang="en-US" sz="1600" dirty="0" smtClean="0"/>
              <a:t>2 x a week with a competition ( 1 day for height / technique, 1 day for drills)</a:t>
            </a:r>
          </a:p>
          <a:p>
            <a:pPr lvl="1"/>
            <a:r>
              <a:rPr lang="en-US" sz="1600" dirty="0" smtClean="0"/>
              <a:t>3 x a week without a competition (2 days for height / technique, 1 day for drills)</a:t>
            </a:r>
          </a:p>
          <a:p>
            <a:pPr lvl="2"/>
            <a:r>
              <a:rPr lang="en-US" sz="1200" dirty="0" smtClean="0"/>
              <a:t>Types of jump days: Technique, Height, Endurance</a:t>
            </a:r>
          </a:p>
          <a:p>
            <a:pPr lvl="2"/>
            <a:r>
              <a:rPr lang="en-US" sz="1200" dirty="0" smtClean="0"/>
              <a:t>Fun day of Basketball</a:t>
            </a:r>
          </a:p>
          <a:p>
            <a:r>
              <a:rPr lang="en-US" sz="2000" dirty="0" smtClean="0"/>
              <a:t>Sprints:</a:t>
            </a:r>
          </a:p>
          <a:p>
            <a:pPr lvl="1"/>
            <a:r>
              <a:rPr lang="en-US" sz="1600" dirty="0" smtClean="0"/>
              <a:t>2 x a week (1 day of long intervals, 1 day of short intervals)</a:t>
            </a:r>
          </a:p>
          <a:p>
            <a:pPr lvl="2"/>
            <a:r>
              <a:rPr lang="en-US" sz="1200" dirty="0" smtClean="0"/>
              <a:t>Types of speed: Endurance, Optimal Speed, Acceleration</a:t>
            </a:r>
          </a:p>
          <a:p>
            <a:pPr lvl="2"/>
            <a:endParaRPr lang="en-US" sz="1200" dirty="0"/>
          </a:p>
          <a:p>
            <a:pPr marL="457200"/>
            <a:r>
              <a:rPr lang="en-US" sz="2000" dirty="0" smtClean="0"/>
              <a:t>Agility:</a:t>
            </a:r>
          </a:p>
          <a:p>
            <a:pPr marL="857250" lvl="1"/>
            <a:r>
              <a:rPr lang="en-US" sz="1600" dirty="0" smtClean="0"/>
              <a:t>1 x a week</a:t>
            </a:r>
          </a:p>
          <a:p>
            <a:pPr marL="1257300" lvl="2"/>
            <a:r>
              <a:rPr lang="en-US" sz="1200" dirty="0" smtClean="0"/>
              <a:t>Speed ladders, Cone Drills, Basketball drills, Multi-directional Hops / Bounds / Skips</a:t>
            </a:r>
          </a:p>
          <a:p>
            <a:r>
              <a:rPr lang="en-US" sz="2000" dirty="0" smtClean="0"/>
              <a:t>Med-Balls:</a:t>
            </a:r>
          </a:p>
          <a:p>
            <a:pPr lvl="1"/>
            <a:r>
              <a:rPr lang="en-US" sz="1600" dirty="0" smtClean="0"/>
              <a:t>Standing / Hoping / Box</a:t>
            </a:r>
          </a:p>
        </p:txBody>
      </p:sp>
    </p:spTree>
    <p:extLst>
      <p:ext uri="{BB962C8B-B14F-4D97-AF65-F5344CB8AC3E}">
        <p14:creationId xmlns:p14="http://schemas.microsoft.com/office/powerpoint/2010/main" val="28775006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High Jump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err="1" smtClean="0"/>
              <a:t>Plyo’s</a:t>
            </a:r>
            <a:endParaRPr lang="en-US" sz="2000" dirty="0" smtClean="0"/>
          </a:p>
          <a:p>
            <a:pPr lvl="1"/>
            <a:r>
              <a:rPr lang="en-US" sz="1600" dirty="0" smtClean="0"/>
              <a:t>Skips; easy, height, distance, speed, weighted</a:t>
            </a:r>
          </a:p>
          <a:p>
            <a:pPr lvl="1"/>
            <a:r>
              <a:rPr lang="en-US" sz="1600" dirty="0" smtClean="0"/>
              <a:t>Bounds; alt. leg, single leg, RR-LL, Hills / Stadiums, weighted</a:t>
            </a:r>
          </a:p>
          <a:p>
            <a:pPr lvl="1"/>
            <a:r>
              <a:rPr lang="en-US" sz="1600" dirty="0" smtClean="0"/>
              <a:t>Hops; single leg, double leg, Multi-directional, weighted</a:t>
            </a:r>
          </a:p>
          <a:p>
            <a:pPr lvl="1"/>
            <a:r>
              <a:rPr lang="en-US" sz="1600" dirty="0" smtClean="0"/>
              <a:t>Box; double leg, single leg, drop, drop to hurdle hop, drop to sprint, depth</a:t>
            </a:r>
          </a:p>
          <a:p>
            <a:pPr lvl="1"/>
            <a:r>
              <a:rPr lang="en-US" sz="1600" dirty="0" smtClean="0"/>
              <a:t>Hurdle Hops; double leg, single leg, drop from box, for height</a:t>
            </a:r>
          </a:p>
          <a:p>
            <a:pPr lvl="1"/>
            <a:r>
              <a:rPr lang="en-US" sz="1600" dirty="0" smtClean="0"/>
              <a:t>Jump Rope</a:t>
            </a:r>
          </a:p>
          <a:p>
            <a:pPr lvl="1"/>
            <a:endParaRPr lang="en-US" sz="1600" dirty="0"/>
          </a:p>
          <a:p>
            <a:r>
              <a:rPr lang="en-US" sz="2000" dirty="0" smtClean="0"/>
              <a:t>Abs</a:t>
            </a:r>
          </a:p>
          <a:p>
            <a:pPr lvl="1"/>
            <a:r>
              <a:rPr lang="en-US" sz="1600" dirty="0" smtClean="0"/>
              <a:t>Med-ball abs</a:t>
            </a:r>
          </a:p>
          <a:p>
            <a:pPr lvl="1"/>
            <a:r>
              <a:rPr lang="en-US" sz="1600" dirty="0" smtClean="0"/>
              <a:t>8 min</a:t>
            </a:r>
          </a:p>
          <a:p>
            <a:pPr lvl="1"/>
            <a:r>
              <a:rPr lang="en-US" sz="1600" dirty="0" smtClean="0"/>
              <a:t>Pedestal</a:t>
            </a:r>
          </a:p>
          <a:p>
            <a:pPr lvl="1"/>
            <a:r>
              <a:rPr lang="en-US" sz="1600" dirty="0" smtClean="0"/>
              <a:t>Throw downs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8552476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High Jump Analysis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en-US" sz="1400" dirty="0" smtClean="0"/>
              <a:t>	Question and Answer</a:t>
            </a:r>
          </a:p>
          <a:p>
            <a:pPr eaLnBrk="1" hangingPunct="1">
              <a:lnSpc>
                <a:spcPct val="80000"/>
              </a:lnSpc>
            </a:pPr>
            <a:endParaRPr lang="en-US" sz="1400" dirty="0"/>
          </a:p>
          <a:p>
            <a:pPr eaLnBrk="1" hangingPunct="1">
              <a:lnSpc>
                <a:spcPct val="80000"/>
              </a:lnSpc>
            </a:pPr>
            <a:endParaRPr lang="en-US" sz="1400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1400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1400" dirty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1400" dirty="0" smtClean="0"/>
              <a:t>	Tim Thompson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1400" dirty="0" smtClean="0"/>
              <a:t>	Head Track Coach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1400" dirty="0" smtClean="0"/>
              <a:t>	Midwest Central High School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1400" dirty="0" smtClean="0"/>
              <a:t>	309-361-7881 – cell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1400" dirty="0" smtClean="0"/>
              <a:t>	</a:t>
            </a:r>
            <a:r>
              <a:rPr lang="en-US" sz="1400" dirty="0" err="1" smtClean="0"/>
              <a:t>timthompson@midwestcentral.org</a:t>
            </a:r>
            <a:endParaRPr lang="en-US" sz="1400" dirty="0" smtClean="0"/>
          </a:p>
          <a:p>
            <a:pPr eaLnBrk="1" hangingPunct="1">
              <a:lnSpc>
                <a:spcPct val="80000"/>
              </a:lnSpc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236804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High Jump Analysis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None/>
            </a:pPr>
            <a:r>
              <a:rPr lang="en-US" sz="2400" dirty="0" smtClean="0"/>
              <a:t> </a:t>
            </a:r>
            <a:r>
              <a:rPr lang="en-US" sz="2400" dirty="0" smtClean="0">
                <a:hlinkClick r:id="rId2"/>
              </a:rPr>
              <a:t>https://www.youtube.com/watch?v=-rsO-waG1yU</a:t>
            </a:r>
            <a:endParaRPr lang="en-US" sz="2400" dirty="0" smtClean="0"/>
          </a:p>
          <a:p>
            <a:pPr lvl="1" eaLnBrk="1" hangingPunct="1">
              <a:lnSpc>
                <a:spcPct val="80000"/>
              </a:lnSpc>
              <a:buNone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Mental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Confidence</a:t>
            </a:r>
          </a:p>
          <a:p>
            <a:pPr lvl="1"/>
            <a:r>
              <a:rPr lang="en-US" dirty="0"/>
              <a:t>Preparedness / Practice</a:t>
            </a:r>
          </a:p>
          <a:p>
            <a:pPr lvl="1"/>
            <a:r>
              <a:rPr lang="en-US" dirty="0"/>
              <a:t>Strength / Speed</a:t>
            </a:r>
          </a:p>
          <a:p>
            <a:pPr lvl="1"/>
            <a:r>
              <a:rPr lang="en-US" dirty="0"/>
              <a:t>Plan</a:t>
            </a:r>
          </a:p>
          <a:p>
            <a:pPr lvl="1"/>
            <a:r>
              <a:rPr lang="en-US" dirty="0"/>
              <a:t>Ownership of Success – Believe in the program</a:t>
            </a:r>
          </a:p>
          <a:p>
            <a:pPr lvl="1"/>
            <a:r>
              <a:rPr lang="en-US" dirty="0"/>
              <a:t>Over Confident</a:t>
            </a:r>
          </a:p>
          <a:p>
            <a:pPr lvl="1"/>
            <a:r>
              <a:rPr lang="en-US" dirty="0"/>
              <a:t>Under Confident</a:t>
            </a:r>
          </a:p>
          <a:p>
            <a:pPr lvl="1"/>
            <a:r>
              <a:rPr lang="en-US" dirty="0"/>
              <a:t>Self-Talk – Positive Reinforcement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069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Mental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Attitude</a:t>
            </a:r>
          </a:p>
          <a:p>
            <a:pPr lvl="1"/>
            <a:r>
              <a:rPr lang="en-US" dirty="0"/>
              <a:t>Positive / Negative</a:t>
            </a:r>
          </a:p>
          <a:p>
            <a:pPr lvl="1"/>
            <a:r>
              <a:rPr lang="en-US" dirty="0"/>
              <a:t>Towards Self / Toward Others</a:t>
            </a:r>
          </a:p>
          <a:p>
            <a:pPr lvl="1"/>
            <a:r>
              <a:rPr lang="en-US" dirty="0"/>
              <a:t>Self  Talk</a:t>
            </a:r>
          </a:p>
          <a:p>
            <a:pPr lvl="1"/>
            <a:r>
              <a:rPr lang="en-US" dirty="0"/>
              <a:t>Team Needs / Individual Needs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579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Mental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Concentration / Focus</a:t>
            </a:r>
          </a:p>
          <a:p>
            <a:pPr lvl="1"/>
            <a:r>
              <a:rPr lang="en-US" dirty="0"/>
              <a:t>Situational Awareness / Selective Awareness</a:t>
            </a:r>
          </a:p>
          <a:p>
            <a:pPr lvl="1"/>
            <a:r>
              <a:rPr lang="en-US" dirty="0"/>
              <a:t>Deal with Arousal /Adrenaline</a:t>
            </a:r>
          </a:p>
          <a:p>
            <a:pPr lvl="1"/>
            <a:r>
              <a:rPr lang="en-US" dirty="0"/>
              <a:t>Big Meet / Small Meet</a:t>
            </a:r>
          </a:p>
          <a:p>
            <a:pPr lvl="1"/>
            <a:r>
              <a:rPr lang="en-US" dirty="0"/>
              <a:t>Deal with Injuries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068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Mental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Mental Imagery</a:t>
            </a:r>
          </a:p>
          <a:p>
            <a:pPr lvl="1"/>
            <a:r>
              <a:rPr lang="en-US" dirty="0"/>
              <a:t>Visualize – Vivid /Controllable</a:t>
            </a:r>
          </a:p>
          <a:p>
            <a:pPr lvl="1"/>
            <a:r>
              <a:rPr lang="en-US" dirty="0"/>
              <a:t>See it / Believe it / Become it</a:t>
            </a:r>
          </a:p>
          <a:p>
            <a:pPr lvl="1"/>
            <a:r>
              <a:rPr lang="en-US" dirty="0"/>
              <a:t>Scripts</a:t>
            </a:r>
          </a:p>
          <a:p>
            <a:pPr lvl="1"/>
            <a:r>
              <a:rPr lang="en-US" dirty="0"/>
              <a:t>Imagine Execution and Outcome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900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Mental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Goals</a:t>
            </a:r>
          </a:p>
          <a:p>
            <a:pPr lvl="1"/>
            <a:r>
              <a:rPr lang="en-US" dirty="0"/>
              <a:t>Specific</a:t>
            </a:r>
          </a:p>
          <a:p>
            <a:pPr lvl="1"/>
            <a:r>
              <a:rPr lang="en-US" dirty="0"/>
              <a:t>Realistic</a:t>
            </a:r>
          </a:p>
          <a:p>
            <a:pPr lvl="1"/>
            <a:r>
              <a:rPr lang="en-US" dirty="0"/>
              <a:t>Progressive</a:t>
            </a:r>
          </a:p>
          <a:p>
            <a:pPr lvl="1"/>
            <a:r>
              <a:rPr lang="en-US" dirty="0"/>
              <a:t>Short term / Long term</a:t>
            </a:r>
          </a:p>
          <a:p>
            <a:pPr lvl="1"/>
            <a:r>
              <a:rPr lang="en-US" dirty="0"/>
              <a:t>Process / Outcome / Performance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490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High Jump Technique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Approach: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Length – determined by speed and ability – 8-13 steps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(Don’t think necessarily 5 on straight 5 on curve)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Drive phase – 3-4 steps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Transition – 2-3 steps into curve running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Curve – 2-3 steps with last being plant.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600" dirty="0" smtClean="0"/>
              <a:t>Curve initiation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600" dirty="0" smtClean="0"/>
              <a:t>Running the curve</a:t>
            </a:r>
          </a:p>
          <a:p>
            <a:pPr lvl="4" eaLnBrk="1" hangingPunct="1">
              <a:lnSpc>
                <a:spcPct val="80000"/>
              </a:lnSpc>
            </a:pPr>
            <a:r>
              <a:rPr lang="en-US" sz="1600" dirty="0" smtClean="0"/>
              <a:t>Outward pressure exerted by feet.</a:t>
            </a:r>
          </a:p>
          <a:p>
            <a:pPr lvl="4" eaLnBrk="1" hangingPunct="1">
              <a:lnSpc>
                <a:spcPct val="80000"/>
              </a:lnSpc>
            </a:pPr>
            <a:r>
              <a:rPr lang="en-US" sz="1600" dirty="0" smtClean="0"/>
              <a:t>Body leans inward but intact</a:t>
            </a:r>
          </a:p>
          <a:p>
            <a:pPr lvl="4" eaLnBrk="1" hangingPunct="1">
              <a:lnSpc>
                <a:spcPct val="80000"/>
              </a:lnSpc>
            </a:pPr>
            <a:r>
              <a:rPr lang="en-US" sz="1600" dirty="0" smtClean="0"/>
              <a:t>Shoulder axis should be perpendicular to the curve at any point</a:t>
            </a:r>
          </a:p>
          <a:p>
            <a:pPr lvl="4" eaLnBrk="1" hangingPunct="1">
              <a:lnSpc>
                <a:spcPct val="80000"/>
              </a:lnSpc>
            </a:pPr>
            <a:r>
              <a:rPr lang="en-US" sz="1600" dirty="0" smtClean="0"/>
              <a:t>Each step should touchdown on the curve and parallel</a:t>
            </a:r>
          </a:p>
          <a:p>
            <a:pPr lvl="4" eaLnBrk="1" hangingPunct="1">
              <a:lnSpc>
                <a:spcPct val="80000"/>
              </a:lnSpc>
            </a:pPr>
            <a:r>
              <a:rPr lang="en-US" sz="1600" dirty="0" smtClean="0"/>
              <a:t>After the initial drive, eyes should fix on the bar.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Consistency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Steering mechanisms</a:t>
            </a:r>
          </a:p>
          <a:p>
            <a:pPr lvl="1" eaLnBrk="1" hangingPunct="1">
              <a:lnSpc>
                <a:spcPct val="80000"/>
              </a:lnSpc>
              <a:buNone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High Jump Technique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Preparation: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Penultimate step – correct rhythm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Conservation of postural integrity – Head through Pelvis in-line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Proper running mechanics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Conservation of horizontal velocity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Lowering of Center of Mass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Arm action – Single or Double?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Hip axis between 20-35 degrees – tilt is up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etition">
  <a:themeElements>
    <a:clrScheme name="Competition 2">
      <a:dk1>
        <a:srgbClr val="800000"/>
      </a:dk1>
      <a:lt1>
        <a:srgbClr val="FFFFFF"/>
      </a:lt1>
      <a:dk2>
        <a:srgbClr val="FF9900"/>
      </a:dk2>
      <a:lt2>
        <a:srgbClr val="FFFF99"/>
      </a:lt2>
      <a:accent1>
        <a:srgbClr val="FF5050"/>
      </a:accent1>
      <a:accent2>
        <a:srgbClr val="CC3300"/>
      </a:accent2>
      <a:accent3>
        <a:srgbClr val="FFCAAA"/>
      </a:accent3>
      <a:accent4>
        <a:srgbClr val="DADADA"/>
      </a:accent4>
      <a:accent5>
        <a:srgbClr val="FFB3B3"/>
      </a:accent5>
      <a:accent6>
        <a:srgbClr val="B92D00"/>
      </a:accent6>
      <a:hlink>
        <a:srgbClr val="FFFF99"/>
      </a:hlink>
      <a:folHlink>
        <a:srgbClr val="FFCC00"/>
      </a:folHlink>
    </a:clrScheme>
    <a:fontScheme name="Competition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ompetition 1">
        <a:dk1>
          <a:srgbClr val="5C1F00"/>
        </a:dk1>
        <a:lt1>
          <a:srgbClr val="FFFFFF"/>
        </a:lt1>
        <a:dk2>
          <a:srgbClr val="990000"/>
        </a:dk2>
        <a:lt2>
          <a:srgbClr val="FFF9BB"/>
        </a:lt2>
        <a:accent1>
          <a:srgbClr val="FF3300"/>
        </a:accent1>
        <a:accent2>
          <a:srgbClr val="B86D52"/>
        </a:accent2>
        <a:accent3>
          <a:srgbClr val="CAAAAA"/>
        </a:accent3>
        <a:accent4>
          <a:srgbClr val="DADADA"/>
        </a:accent4>
        <a:accent5>
          <a:srgbClr val="FFADAA"/>
        </a:accent5>
        <a:accent6>
          <a:srgbClr val="A66249"/>
        </a:accent6>
        <a:hlink>
          <a:srgbClr val="FF9900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2">
        <a:dk1>
          <a:srgbClr val="800000"/>
        </a:dk1>
        <a:lt1>
          <a:srgbClr val="FFFFFF"/>
        </a:lt1>
        <a:dk2>
          <a:srgbClr val="FF9900"/>
        </a:dk2>
        <a:lt2>
          <a:srgbClr val="FFFF99"/>
        </a:lt2>
        <a:accent1>
          <a:srgbClr val="FF5050"/>
        </a:accent1>
        <a:accent2>
          <a:srgbClr val="CC3300"/>
        </a:accent2>
        <a:accent3>
          <a:srgbClr val="FFCAAA"/>
        </a:accent3>
        <a:accent4>
          <a:srgbClr val="DADADA"/>
        </a:accent4>
        <a:accent5>
          <a:srgbClr val="FFB3B3"/>
        </a:accent5>
        <a:accent6>
          <a:srgbClr val="B92D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3">
        <a:dk1>
          <a:srgbClr val="2A5400"/>
        </a:dk1>
        <a:lt1>
          <a:srgbClr val="FFFFFF"/>
        </a:lt1>
        <a:dk2>
          <a:srgbClr val="4A9400"/>
        </a:dk2>
        <a:lt2>
          <a:srgbClr val="F3F2D9"/>
        </a:lt2>
        <a:accent1>
          <a:srgbClr val="99CC00"/>
        </a:accent1>
        <a:accent2>
          <a:srgbClr val="6B4A39"/>
        </a:accent2>
        <a:accent3>
          <a:srgbClr val="B1C8AA"/>
        </a:accent3>
        <a:accent4>
          <a:srgbClr val="DADADA"/>
        </a:accent4>
        <a:accent5>
          <a:srgbClr val="CAE2AA"/>
        </a:accent5>
        <a:accent6>
          <a:srgbClr val="604233"/>
        </a:accent6>
        <a:hlink>
          <a:srgbClr val="E2BC5E"/>
        </a:hlink>
        <a:folHlink>
          <a:srgbClr val="AB7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4">
        <a:dk1>
          <a:srgbClr val="005A58"/>
        </a:dk1>
        <a:lt1>
          <a:srgbClr val="FFFFFF"/>
        </a:lt1>
        <a:dk2>
          <a:srgbClr val="009E9A"/>
        </a:dk2>
        <a:lt2>
          <a:srgbClr val="C5EBE4"/>
        </a:lt2>
        <a:accent1>
          <a:srgbClr val="0099CC"/>
        </a:accent1>
        <a:accent2>
          <a:srgbClr val="339933"/>
        </a:accent2>
        <a:accent3>
          <a:srgbClr val="AACCCA"/>
        </a:accent3>
        <a:accent4>
          <a:srgbClr val="DADADA"/>
        </a:accent4>
        <a:accent5>
          <a:srgbClr val="AACAE2"/>
        </a:accent5>
        <a:accent6>
          <a:srgbClr val="2D8A2D"/>
        </a:accent6>
        <a:hlink>
          <a:srgbClr val="00FF99"/>
        </a:hlink>
        <a:folHlink>
          <a:srgbClr val="4CD2D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5">
        <a:dk1>
          <a:srgbClr val="000070"/>
        </a:dk1>
        <a:lt1>
          <a:srgbClr val="FFFFFF"/>
        </a:lt1>
        <a:dk2>
          <a:srgbClr val="0000FF"/>
        </a:dk2>
        <a:lt2>
          <a:srgbClr val="C5C5FF"/>
        </a:lt2>
        <a:accent1>
          <a:srgbClr val="0099FF"/>
        </a:accent1>
        <a:accent2>
          <a:srgbClr val="7883B4"/>
        </a:accent2>
        <a:accent3>
          <a:srgbClr val="AAAAFF"/>
        </a:accent3>
        <a:accent4>
          <a:srgbClr val="DADADA"/>
        </a:accent4>
        <a:accent5>
          <a:srgbClr val="AACAFF"/>
        </a:accent5>
        <a:accent6>
          <a:srgbClr val="6C76A3"/>
        </a:accent6>
        <a:hlink>
          <a:srgbClr val="00FFFF"/>
        </a:hlink>
        <a:folHlink>
          <a:srgbClr val="2DBF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6">
        <a:dk1>
          <a:srgbClr val="4D4D4D"/>
        </a:dk1>
        <a:lt1>
          <a:srgbClr val="FFFFFF"/>
        </a:lt1>
        <a:dk2>
          <a:srgbClr val="8202E2"/>
        </a:dk2>
        <a:lt2>
          <a:srgbClr val="CCCCFF"/>
        </a:lt2>
        <a:accent1>
          <a:srgbClr val="CC99FF"/>
        </a:accent1>
        <a:accent2>
          <a:srgbClr val="666699"/>
        </a:accent2>
        <a:accent3>
          <a:srgbClr val="C1AAEE"/>
        </a:accent3>
        <a:accent4>
          <a:srgbClr val="DADADA"/>
        </a:accent4>
        <a:accent5>
          <a:srgbClr val="E2CAFF"/>
        </a:accent5>
        <a:accent6>
          <a:srgbClr val="5C5C8A"/>
        </a:accent6>
        <a:hlink>
          <a:srgbClr val="FF7C80"/>
        </a:hlink>
        <a:folHlink>
          <a:srgbClr val="FF505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7">
        <a:dk1>
          <a:srgbClr val="575863"/>
        </a:dk1>
        <a:lt1>
          <a:srgbClr val="FFFFFF"/>
        </a:lt1>
        <a:dk2>
          <a:srgbClr val="818982"/>
        </a:dk2>
        <a:lt2>
          <a:srgbClr val="EAEAEA"/>
        </a:lt2>
        <a:accent1>
          <a:srgbClr val="CC6600"/>
        </a:accent1>
        <a:accent2>
          <a:srgbClr val="A4A686"/>
        </a:accent2>
        <a:accent3>
          <a:srgbClr val="C1C4C1"/>
        </a:accent3>
        <a:accent4>
          <a:srgbClr val="DADADA"/>
        </a:accent4>
        <a:accent5>
          <a:srgbClr val="E2B8AA"/>
        </a:accent5>
        <a:accent6>
          <a:srgbClr val="949679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8">
        <a:dk1>
          <a:srgbClr val="000000"/>
        </a:dk1>
        <a:lt1>
          <a:srgbClr val="FFFFFF"/>
        </a:lt1>
        <a:dk2>
          <a:srgbClr val="000000"/>
        </a:dk2>
        <a:lt2>
          <a:srgbClr val="CDCDCD"/>
        </a:lt2>
        <a:accent1>
          <a:srgbClr val="CDD9F7"/>
        </a:accent1>
        <a:accent2>
          <a:srgbClr val="99FF33"/>
        </a:accent2>
        <a:accent3>
          <a:srgbClr val="FFFFFF"/>
        </a:accent3>
        <a:accent4>
          <a:srgbClr val="000000"/>
        </a:accent4>
        <a:accent5>
          <a:srgbClr val="E3E9FA"/>
        </a:accent5>
        <a:accent6>
          <a:srgbClr val="8AE72D"/>
        </a:accent6>
        <a:hlink>
          <a:srgbClr val="0033CC"/>
        </a:hlink>
        <a:folHlink>
          <a:srgbClr val="66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8286</TotalTime>
  <Words>756</Words>
  <Application>Microsoft Office PowerPoint</Application>
  <PresentationFormat>On-screen Show (4:3)</PresentationFormat>
  <Paragraphs>166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Verdana</vt:lpstr>
      <vt:lpstr>Wingdings</vt:lpstr>
      <vt:lpstr>Competition</vt:lpstr>
      <vt:lpstr>Mountain Top</vt:lpstr>
      <vt:lpstr>Illinois Track and Cross Country Coaches </vt:lpstr>
      <vt:lpstr>High Jump Analysis</vt:lpstr>
      <vt:lpstr>Mental Training</vt:lpstr>
      <vt:lpstr>Mental Training</vt:lpstr>
      <vt:lpstr>Mental Training</vt:lpstr>
      <vt:lpstr>Mental Training</vt:lpstr>
      <vt:lpstr>Mental Training</vt:lpstr>
      <vt:lpstr>High Jump Technique</vt:lpstr>
      <vt:lpstr>High Jump Technique</vt:lpstr>
      <vt:lpstr>High Jump Technique</vt:lpstr>
      <vt:lpstr>High Jump Technique</vt:lpstr>
      <vt:lpstr>High Jump Analysis</vt:lpstr>
      <vt:lpstr>High Jump Analysis</vt:lpstr>
      <vt:lpstr>High Jump Analysis</vt:lpstr>
      <vt:lpstr>High Jump Training</vt:lpstr>
      <vt:lpstr>High Jump Training</vt:lpstr>
      <vt:lpstr>High Jump Training</vt:lpstr>
      <vt:lpstr>High Jump Analysis</vt:lpstr>
    </vt:vector>
  </TitlesOfParts>
  <Company>Illinois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Illinois State Vertical Jumps Clinic</dc:title>
  <dc:creator>Systems Support</dc:creator>
  <cp:lastModifiedBy>Tim Thompson</cp:lastModifiedBy>
  <cp:revision>37</cp:revision>
  <cp:lastPrinted>2013-01-18T22:58:54Z</cp:lastPrinted>
  <dcterms:created xsi:type="dcterms:W3CDTF">2018-12-05T02:33:38Z</dcterms:created>
  <dcterms:modified xsi:type="dcterms:W3CDTF">2018-12-21T20:12:45Z</dcterms:modified>
</cp:coreProperties>
</file>