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67" r:id="rId6"/>
    <p:sldId id="258" r:id="rId7"/>
    <p:sldId id="269" r:id="rId8"/>
    <p:sldId id="259" r:id="rId9"/>
    <p:sldId id="270" r:id="rId10"/>
    <p:sldId id="260" r:id="rId11"/>
    <p:sldId id="271" r:id="rId12"/>
    <p:sldId id="262" r:id="rId13"/>
    <p:sldId id="275" r:id="rId14"/>
    <p:sldId id="276" r:id="rId15"/>
    <p:sldId id="274" r:id="rId16"/>
    <p:sldId id="277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1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9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6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BAD4-9CEB-45B5-948A-7B941DFBF42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634A-047D-429B-B714-A4967B8E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0219"/>
            <a:ext cx="9144000" cy="2387600"/>
          </a:xfrm>
        </p:spPr>
        <p:txBody>
          <a:bodyPr/>
          <a:lstStyle/>
          <a:p>
            <a:r>
              <a:rPr lang="en-US" dirty="0" smtClean="0"/>
              <a:t>Beginning </a:t>
            </a:r>
            <a:r>
              <a:rPr lang="en-US" dirty="0" smtClean="0"/>
              <a:t>Triple Jump</a:t>
            </a:r>
            <a:br>
              <a:rPr lang="en-US" dirty="0" smtClean="0"/>
            </a:br>
            <a:r>
              <a:rPr lang="en-US" sz="3200" dirty="0" smtClean="0"/>
              <a:t>(Video and pictures to accompany presentation)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Chuck Hilby</a:t>
            </a:r>
          </a:p>
          <a:p>
            <a:r>
              <a:rPr lang="en-US" dirty="0" smtClean="0"/>
              <a:t>Horizontal Jumps Coach</a:t>
            </a:r>
          </a:p>
          <a:p>
            <a:r>
              <a:rPr lang="en-US" dirty="0" smtClean="0"/>
              <a:t>West Aurora High </a:t>
            </a:r>
            <a:r>
              <a:rPr lang="en-US" dirty="0" smtClean="0"/>
              <a:t>School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Phase (Jump)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Ideally greater than one-third of total, but not at expense of second phase</a:t>
            </a:r>
          </a:p>
          <a:p>
            <a:r>
              <a:rPr lang="en-US" dirty="0" smtClean="0"/>
              <a:t>Third phase takes a long jump angle – greater than previous phases – think up and out</a:t>
            </a:r>
          </a:p>
          <a:p>
            <a:r>
              <a:rPr lang="en-US" dirty="0" smtClean="0"/>
              <a:t>Maintaining horizontal velocity is no longer necessary – maximize time in the air</a:t>
            </a:r>
          </a:p>
          <a:p>
            <a:r>
              <a:rPr lang="en-US" dirty="0" smtClean="0"/>
              <a:t>“Just making the pit” mentality</a:t>
            </a:r>
          </a:p>
          <a:p>
            <a:r>
              <a:rPr lang="en-US" dirty="0"/>
              <a:t>Upon second phase landing, lead foot is active, free leg and arms are well behind </a:t>
            </a:r>
            <a:r>
              <a:rPr lang="en-US" dirty="0" smtClean="0"/>
              <a:t>athlete</a:t>
            </a:r>
          </a:p>
          <a:p>
            <a:r>
              <a:rPr lang="en-US" dirty="0" smtClean="0"/>
              <a:t>Arms and free leg should swing through aggressively</a:t>
            </a:r>
          </a:p>
          <a:p>
            <a:r>
              <a:rPr lang="en-US" dirty="0" smtClean="0"/>
              <a:t>Be “big” in the air – chin up, chest up – delay forward rotation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Knees to chest, head up to prevent over-rotation, drive the hands down and back, legs horizontal just prior to impact</a:t>
            </a:r>
          </a:p>
          <a:p>
            <a:r>
              <a:rPr lang="en-US" dirty="0" smtClean="0"/>
              <a:t>Keep shoulders square to prevent one foot in front of other</a:t>
            </a:r>
          </a:p>
          <a:p>
            <a:r>
              <a:rPr lang="en-US" dirty="0" smtClean="0"/>
              <a:t>Feet enter the sand by way of the heel and back of foot – grab the sand and pull</a:t>
            </a:r>
          </a:p>
          <a:p>
            <a:r>
              <a:rPr lang="en-US" dirty="0" smtClean="0"/>
              <a:t>Upon impact, knees collapse and butt replaces foot holes in sand</a:t>
            </a:r>
            <a:endParaRPr lang="en-US" dirty="0"/>
          </a:p>
          <a:p>
            <a:r>
              <a:rPr lang="en-US" dirty="0" smtClean="0"/>
              <a:t>Alternatively, using a pulling motion with the feet, body can land to side of the feet marks</a:t>
            </a:r>
          </a:p>
        </p:txBody>
      </p:sp>
    </p:spTree>
    <p:extLst>
      <p:ext uri="{BB962C8B-B14F-4D97-AF65-F5344CB8AC3E}">
        <p14:creationId xmlns:p14="http://schemas.microsoft.com/office/powerpoint/2010/main" val="26515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Drills/Training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Walking drills</a:t>
            </a:r>
          </a:p>
          <a:p>
            <a:r>
              <a:rPr lang="en-US" dirty="0" smtClean="0"/>
              <a:t>General bounding</a:t>
            </a:r>
          </a:p>
          <a:p>
            <a:r>
              <a:rPr lang="en-US" dirty="0" smtClean="0"/>
              <a:t>Progressive cone drill</a:t>
            </a:r>
          </a:p>
          <a:p>
            <a:r>
              <a:rPr lang="en-US" dirty="0" smtClean="0"/>
              <a:t>Phases into the sand</a:t>
            </a:r>
          </a:p>
          <a:p>
            <a:r>
              <a:rPr lang="en-US" dirty="0" smtClean="0"/>
              <a:t>Short approach jumps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1</a:t>
            </a:r>
            <a:r>
              <a:rPr lang="en-US" baseline="30000" dirty="0" smtClean="0"/>
              <a:t>st</a:t>
            </a:r>
            <a:r>
              <a:rPr lang="en-US" dirty="0" smtClean="0"/>
              <a:t> – 2</a:t>
            </a:r>
            <a:r>
              <a:rPr lang="en-US" baseline="30000" dirty="0" smtClean="0"/>
              <a:t>nd</a:t>
            </a:r>
            <a:r>
              <a:rPr lang="en-US" dirty="0" smtClean="0"/>
              <a:t> –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Approach Steps</a:t>
            </a:r>
          </a:p>
          <a:p>
            <a:r>
              <a:rPr lang="en-US" dirty="0" smtClean="0"/>
              <a:t>Anything competitive</a:t>
            </a:r>
          </a:p>
          <a:p>
            <a:r>
              <a:rPr lang="en-US" dirty="0" err="1" smtClean="0"/>
              <a:t>Plyos</a:t>
            </a:r>
            <a:endParaRPr lang="en-US" dirty="0" smtClean="0"/>
          </a:p>
          <a:p>
            <a:r>
              <a:rPr lang="en-US" smtClean="0"/>
              <a:t>Hamstring complex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0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(Season Results)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3" y="1837426"/>
            <a:ext cx="11814185" cy="4369630"/>
          </a:xfrm>
        </p:spPr>
      </p:pic>
    </p:spTree>
    <p:extLst>
      <p:ext uri="{BB962C8B-B14F-4D97-AF65-F5344CB8AC3E}">
        <p14:creationId xmlns:p14="http://schemas.microsoft.com/office/powerpoint/2010/main" val="35585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(PRs)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41" y="1350047"/>
            <a:ext cx="7392838" cy="5367992"/>
          </a:xfrm>
        </p:spPr>
      </p:pic>
    </p:spTree>
    <p:extLst>
      <p:ext uri="{BB962C8B-B14F-4D97-AF65-F5344CB8AC3E}">
        <p14:creationId xmlns:p14="http://schemas.microsoft.com/office/powerpoint/2010/main" val="40518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(All Time Bests)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82" y="1290850"/>
            <a:ext cx="7468721" cy="5245139"/>
          </a:xfrm>
        </p:spPr>
      </p:pic>
    </p:spTree>
    <p:extLst>
      <p:ext uri="{BB962C8B-B14F-4D97-AF65-F5344CB8AC3E}">
        <p14:creationId xmlns:p14="http://schemas.microsoft.com/office/powerpoint/2010/main" val="31559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Record Keeping (Season Best by Year in School)</a:t>
            </a:r>
            <a:endParaRPr lang="en-US" sz="4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257" y="1395346"/>
            <a:ext cx="6159259" cy="5434219"/>
          </a:xfrm>
        </p:spPr>
      </p:pic>
    </p:spTree>
    <p:extLst>
      <p:ext uri="{BB962C8B-B14F-4D97-AF65-F5344CB8AC3E}">
        <p14:creationId xmlns:p14="http://schemas.microsoft.com/office/powerpoint/2010/main" val="6716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Coaching</a:t>
            </a:r>
          </a:p>
          <a:p>
            <a:r>
              <a:rPr lang="en-US" dirty="0" smtClean="0"/>
              <a:t>Mental Approach</a:t>
            </a:r>
          </a:p>
          <a:p>
            <a:r>
              <a:rPr lang="en-US" dirty="0" smtClean="0"/>
              <a:t>What board to use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4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Strength</a:t>
            </a:r>
          </a:p>
          <a:p>
            <a:r>
              <a:rPr lang="en-US" dirty="0" smtClean="0"/>
              <a:t>Body control</a:t>
            </a:r>
          </a:p>
          <a:p>
            <a:r>
              <a:rPr lang="en-US" dirty="0" smtClean="0"/>
              <a:t>Competitive</a:t>
            </a:r>
          </a:p>
          <a:p>
            <a:r>
              <a:rPr lang="en-US" dirty="0" smtClean="0"/>
              <a:t>Mentally strong</a:t>
            </a:r>
          </a:p>
          <a:p>
            <a:r>
              <a:rPr lang="en-US" dirty="0" smtClean="0"/>
              <a:t>Multi-sport athlete</a:t>
            </a:r>
            <a:endParaRPr lang="en-US" dirty="0"/>
          </a:p>
          <a:p>
            <a:r>
              <a:rPr lang="en-US" dirty="0" smtClean="0"/>
              <a:t>First time triple jumpers (undoing previous sins)</a:t>
            </a:r>
          </a:p>
          <a:p>
            <a:r>
              <a:rPr lang="en-US" dirty="0" smtClean="0"/>
              <a:t>Tell athletes you are looking for long jumpers, then bound</a:t>
            </a:r>
          </a:p>
          <a:p>
            <a:r>
              <a:rPr lang="en-US" dirty="0" smtClean="0"/>
              <a:t>Have a good, smart head coach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7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Maintaining the horizontal velocity/momentum generated in the approach is the key to a great triple jump</a:t>
            </a:r>
          </a:p>
          <a:p>
            <a:r>
              <a:rPr lang="en-US" dirty="0" smtClean="0"/>
              <a:t>Skipping a stone</a:t>
            </a:r>
          </a:p>
          <a:p>
            <a:r>
              <a:rPr lang="en-US" dirty="0" smtClean="0"/>
              <a:t>Each phase about one-third of the total jump (34/27/39)</a:t>
            </a:r>
          </a:p>
          <a:p>
            <a:r>
              <a:rPr lang="en-US" dirty="0" smtClean="0"/>
              <a:t>LLR vs RRL – Try both – It will likely be an athlete preference</a:t>
            </a:r>
          </a:p>
          <a:p>
            <a:r>
              <a:rPr lang="en-US" dirty="0" smtClean="0"/>
              <a:t>Posture throughout – stay tall, hips high</a:t>
            </a:r>
          </a:p>
          <a:p>
            <a:r>
              <a:rPr lang="en-US" dirty="0" smtClean="0"/>
              <a:t>“Tall and bouncy”</a:t>
            </a:r>
          </a:p>
          <a:p>
            <a:r>
              <a:rPr lang="en-US" dirty="0" smtClean="0"/>
              <a:t>Importance of foot contact points – avoid reaching</a:t>
            </a:r>
          </a:p>
          <a:p>
            <a:r>
              <a:rPr lang="en-US" dirty="0" smtClean="0"/>
              <a:t>Levers – the longer things are on the back, the longer they will “sweep” forward to the front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Consistency is key</a:t>
            </a:r>
          </a:p>
          <a:p>
            <a:r>
              <a:rPr lang="en-US" dirty="0"/>
              <a:t>Most high schoolers will be 14-18 </a:t>
            </a:r>
            <a:r>
              <a:rPr lang="en-US" dirty="0" smtClean="0"/>
              <a:t>steps</a:t>
            </a:r>
          </a:p>
          <a:p>
            <a:r>
              <a:rPr lang="en-US" dirty="0" smtClean="0"/>
              <a:t>Slower = Shorter, Faster = Longer</a:t>
            </a:r>
          </a:p>
          <a:p>
            <a:r>
              <a:rPr lang="en-US" dirty="0" smtClean="0"/>
              <a:t>Pre-take off routines vary but the end must be the same</a:t>
            </a:r>
          </a:p>
          <a:p>
            <a:r>
              <a:rPr lang="en-US" dirty="0" smtClean="0"/>
              <a:t>Take off – feet about 1 foot apart, front foot ready to roll, 90 degree bend at the waist</a:t>
            </a:r>
          </a:p>
          <a:p>
            <a:r>
              <a:rPr lang="en-US" dirty="0" smtClean="0"/>
              <a:t>Big push – full extension of the push off leg (feel it behind you)</a:t>
            </a:r>
          </a:p>
          <a:p>
            <a:r>
              <a:rPr lang="en-US" dirty="0" smtClean="0"/>
              <a:t>Problems at the board likely originate from inconsistency at the take off</a:t>
            </a:r>
          </a:p>
          <a:p>
            <a:r>
              <a:rPr lang="en-US" dirty="0" smtClean="0"/>
              <a:t>Be careful with moving an athlete’s mark</a:t>
            </a:r>
          </a:p>
        </p:txBody>
      </p:sp>
    </p:spTree>
    <p:extLst>
      <p:ext uri="{BB962C8B-B14F-4D97-AF65-F5344CB8AC3E}">
        <p14:creationId xmlns:p14="http://schemas.microsoft.com/office/powerpoint/2010/main" val="22557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7042"/>
            <a:ext cx="10515600" cy="43999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third of the approach is power/build-up/drive steps – head down and forward lean, similar to driving out of blocks</a:t>
            </a:r>
          </a:p>
          <a:p>
            <a:r>
              <a:rPr lang="en-US" dirty="0" smtClean="0"/>
              <a:t>Middle third is about maintaining built up power and speed – good tall posture and rhythm, heel to butt motion (leads to good knee drive)</a:t>
            </a:r>
          </a:p>
          <a:p>
            <a:r>
              <a:rPr lang="en-US" dirty="0" smtClean="0"/>
              <a:t>Final third is about the athlete prepping to jump – hips will drop on penultimate step but should not be as pronounced as long jump</a:t>
            </a:r>
          </a:p>
          <a:p>
            <a:r>
              <a:rPr lang="en-US" dirty="0" smtClean="0"/>
              <a:t>Pros and cons of looking at the board</a:t>
            </a:r>
          </a:p>
          <a:p>
            <a:r>
              <a:rPr lang="en-US" dirty="0" smtClean="0"/>
              <a:t>Final step – HJ vs LJ vs TJ (Willie Banks)</a:t>
            </a:r>
          </a:p>
          <a:p>
            <a:r>
              <a:rPr lang="en-US" dirty="0" smtClean="0"/>
              <a:t>Better to have proper take off from behind the board than to reach</a:t>
            </a:r>
          </a:p>
          <a:p>
            <a:r>
              <a:rPr lang="en-US" dirty="0" smtClean="0"/>
              <a:t>Single arm vs double 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 (Hop)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first phase is too high, much of the horizontal velocity will be </a:t>
            </a:r>
            <a:r>
              <a:rPr lang="en-US" dirty="0" smtClean="0"/>
              <a:t>lost</a:t>
            </a:r>
          </a:p>
          <a:p>
            <a:r>
              <a:rPr lang="en-US" dirty="0" smtClean="0"/>
              <a:t>Run off the board – drive out, not up</a:t>
            </a:r>
          </a:p>
          <a:p>
            <a:r>
              <a:rPr lang="en-US" dirty="0" smtClean="0"/>
              <a:t>Take off angle must be significantly less than long jump angle</a:t>
            </a:r>
          </a:p>
          <a:p>
            <a:r>
              <a:rPr lang="en-US" dirty="0" smtClean="0"/>
              <a:t>Feel </a:t>
            </a:r>
            <a:r>
              <a:rPr lang="en-US" dirty="0"/>
              <a:t>the foot behind you pushing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With a good extension of take off leg, the leg will naturally rotate through – the rotation shouldn’t need to be over-coached</a:t>
            </a:r>
          </a:p>
          <a:p>
            <a:r>
              <a:rPr lang="en-US" dirty="0" smtClean="0"/>
              <a:t>Front thigh should lead the take off and aid a good leg split</a:t>
            </a:r>
          </a:p>
        </p:txBody>
      </p:sp>
    </p:spTree>
    <p:extLst>
      <p:ext uri="{BB962C8B-B14F-4D97-AF65-F5344CB8AC3E}">
        <p14:creationId xmlns:p14="http://schemas.microsoft.com/office/powerpoint/2010/main" val="18440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arm vs double arm </a:t>
            </a:r>
            <a:r>
              <a:rPr lang="en-US" dirty="0" smtClean="0"/>
              <a:t>adjustments</a:t>
            </a:r>
          </a:p>
          <a:p>
            <a:r>
              <a:rPr lang="en-US" dirty="0" smtClean="0"/>
              <a:t>Landing </a:t>
            </a:r>
            <a:r>
              <a:rPr lang="en-US" dirty="0"/>
              <a:t>– dorsiflexion – see the bottom of the foot from the pit</a:t>
            </a:r>
          </a:p>
          <a:p>
            <a:r>
              <a:rPr lang="en-US" dirty="0"/>
              <a:t>Foot strike should be active, rolling/pawing motion – heel </a:t>
            </a:r>
            <a:r>
              <a:rPr lang="en-US" dirty="0" smtClean="0"/>
              <a:t>first</a:t>
            </a:r>
          </a:p>
          <a:p>
            <a:r>
              <a:rPr lang="en-US" dirty="0" smtClean="0"/>
              <a:t>Landing toe first will create braking</a:t>
            </a:r>
          </a:p>
          <a:p>
            <a:r>
              <a:rPr lang="en-US" dirty="0" smtClean="0"/>
              <a:t>Foot strike will be slightly in front of the center of gravity but don’t reach</a:t>
            </a:r>
            <a:endParaRPr lang="en-US" dirty="0"/>
          </a:p>
          <a:p>
            <a:r>
              <a:rPr lang="en-US" dirty="0"/>
              <a:t>Don’t be a hero on the first phase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Phase (Step)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“How does he have such a good second phase?”</a:t>
            </a:r>
          </a:p>
          <a:p>
            <a:r>
              <a:rPr lang="en-US" dirty="0" smtClean="0"/>
              <a:t>Second phase goes nowhere without a proper first phase</a:t>
            </a:r>
          </a:p>
          <a:p>
            <a:r>
              <a:rPr lang="en-US" dirty="0"/>
              <a:t>A low first phase keeps the momentum going towards the pit whereas a high first phase takes the momentum into the </a:t>
            </a:r>
            <a:r>
              <a:rPr lang="en-US" dirty="0" smtClean="0"/>
              <a:t>ground</a:t>
            </a:r>
          </a:p>
          <a:p>
            <a:r>
              <a:rPr lang="en-US" dirty="0" smtClean="0"/>
              <a:t>A good, flat, rolling foot contact coming off the first phase should lead to an active second phase</a:t>
            </a:r>
          </a:p>
          <a:p>
            <a:r>
              <a:rPr lang="en-US" dirty="0" smtClean="0"/>
              <a:t>At touchdown of the first phase, trail leg should be well extended behind athlete, prepping for a long sweeping motion into second phase</a:t>
            </a:r>
          </a:p>
          <a:p>
            <a:r>
              <a:rPr lang="en-US" dirty="0" smtClean="0"/>
              <a:t>At touchdown of first phase, arms should also be behind athlete, prepping to drive forward with the trail leg</a:t>
            </a:r>
          </a:p>
          <a:p>
            <a:r>
              <a:rPr lang="en-US" dirty="0" smtClean="0"/>
              <a:t>Angle of second phase should still be conservative – usually not a problem</a:t>
            </a:r>
          </a:p>
          <a:p>
            <a:r>
              <a:rPr lang="en-US" dirty="0" smtClean="0"/>
              <a:t>Still trying to maintain horizontal velocity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Phase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Similar to the first </a:t>
            </a:r>
            <a:r>
              <a:rPr lang="en-US" dirty="0" smtClean="0"/>
              <a:t>phase take off, </a:t>
            </a:r>
            <a:r>
              <a:rPr lang="en-US" dirty="0"/>
              <a:t>feel the foot behind you pushing out</a:t>
            </a:r>
          </a:p>
          <a:p>
            <a:r>
              <a:rPr lang="en-US" dirty="0" smtClean="0"/>
              <a:t>“</a:t>
            </a:r>
            <a:r>
              <a:rPr lang="en-US" dirty="0"/>
              <a:t>Jump/Leap/Bounce/Bound” – whatever </a:t>
            </a:r>
            <a:r>
              <a:rPr lang="en-US" dirty="0" smtClean="0"/>
              <a:t>works</a:t>
            </a:r>
          </a:p>
          <a:p>
            <a:r>
              <a:rPr lang="en-US" dirty="0" smtClean="0"/>
              <a:t>As trail leg sweeps through, be patient in the air – feel the float</a:t>
            </a:r>
          </a:p>
          <a:p>
            <a:r>
              <a:rPr lang="en-US" dirty="0" smtClean="0"/>
              <a:t>Use caution with telling athlete to “drive” or “lift” the knee</a:t>
            </a:r>
          </a:p>
          <a:p>
            <a:r>
              <a:rPr lang="en-US" dirty="0" smtClean="0"/>
              <a:t>A solid push from trail foot should lead to good leg split and a natural rise of the lead thigh to a parallel position with the ground</a:t>
            </a:r>
          </a:p>
          <a:p>
            <a:r>
              <a:rPr lang="en-US" dirty="0" smtClean="0"/>
              <a:t>Arms should drive forward at take off and then back during jump</a:t>
            </a:r>
          </a:p>
          <a:p>
            <a:r>
              <a:rPr lang="en-US" dirty="0" smtClean="0"/>
              <a:t>As front foot reaches out, leg should rotate through in a backward and downward motion</a:t>
            </a:r>
          </a:p>
          <a:p>
            <a:r>
              <a:rPr lang="en-US" dirty="0" smtClean="0"/>
              <a:t>The active</a:t>
            </a:r>
            <a:r>
              <a:rPr lang="en-US" dirty="0"/>
              <a:t>, rolling/pawing foot strike lands just ahead of the center of </a:t>
            </a:r>
            <a:r>
              <a:rPr lang="en-US" dirty="0" smtClean="0"/>
              <a:t>gravity</a:t>
            </a:r>
          </a:p>
          <a:p>
            <a:r>
              <a:rPr lang="en-US" dirty="0" smtClean="0"/>
              <a:t>Again, foot should be dorsiflexed for a heel, not toe, landing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35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1009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Beginning Triple Jump (Video and pictures to accompany presentation)</vt:lpstr>
      <vt:lpstr>Desired Athlete</vt:lpstr>
      <vt:lpstr>Complete Jump</vt:lpstr>
      <vt:lpstr>Approach</vt:lpstr>
      <vt:lpstr>Approach (continued)</vt:lpstr>
      <vt:lpstr>First Phase (Hop)</vt:lpstr>
      <vt:lpstr>First Phase (continued)</vt:lpstr>
      <vt:lpstr>Second Phase (Step)</vt:lpstr>
      <vt:lpstr>Second Phase (continued)</vt:lpstr>
      <vt:lpstr>Third Phase (Jump)</vt:lpstr>
      <vt:lpstr>Landing</vt:lpstr>
      <vt:lpstr>Drills/Training</vt:lpstr>
      <vt:lpstr>Record Keeping (Season Results)</vt:lpstr>
      <vt:lpstr>Record Keeping (PRs)</vt:lpstr>
      <vt:lpstr>Record Keeping (All Time Bests)</vt:lpstr>
      <vt:lpstr>Record Keeping (Season Best by Year in School)</vt:lpstr>
      <vt:lpstr>Miscellaneous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Triple Jump</dc:title>
  <dc:creator>Hilby Charles S</dc:creator>
  <cp:lastModifiedBy>Hilby Charles S</cp:lastModifiedBy>
  <cp:revision>51</cp:revision>
  <dcterms:created xsi:type="dcterms:W3CDTF">2015-11-07T00:08:49Z</dcterms:created>
  <dcterms:modified xsi:type="dcterms:W3CDTF">2015-11-13T17:47:26Z</dcterms:modified>
</cp:coreProperties>
</file>