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11/25/15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unnerrod@jun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Coaching the high jump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 Tom Roderick</a:t>
            </a:r>
          </a:p>
          <a:p>
            <a:r>
              <a:rPr lang="en-US" dirty="0" smtClean="0">
                <a:hlinkClick r:id="rId2"/>
              </a:rPr>
              <a:t>Runnerrod@juno.com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4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Preparation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Approach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Last 3-4 </a:t>
            </a:r>
            <a:r>
              <a:rPr lang="en-US" dirty="0" smtClean="0"/>
              <a:t>steps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Take </a:t>
            </a:r>
            <a:r>
              <a:rPr lang="en-US" dirty="0" smtClean="0"/>
              <a:t>off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In the </a:t>
            </a:r>
            <a:r>
              <a:rPr lang="en-US" dirty="0" smtClean="0"/>
              <a:t>air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finish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Video examples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227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</a:p>
          <a:p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 smtClean="0"/>
              <a:t>training</a:t>
            </a:r>
          </a:p>
          <a:p>
            <a:endParaRPr lang="en-US" dirty="0" smtClean="0"/>
          </a:p>
          <a:p>
            <a:r>
              <a:rPr lang="en-US" dirty="0" smtClean="0"/>
              <a:t>Drills</a:t>
            </a:r>
          </a:p>
          <a:p>
            <a:endParaRPr lang="en-US" dirty="0" smtClean="0"/>
          </a:p>
          <a:p>
            <a:r>
              <a:rPr lang="en-US" dirty="0" smtClean="0"/>
              <a:t>Methodologies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6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 smtClean="0"/>
              <a:t>step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curve</a:t>
            </a:r>
          </a:p>
          <a:p>
            <a:endParaRPr lang="en-US" dirty="0" smtClean="0"/>
          </a:p>
          <a:p>
            <a:r>
              <a:rPr lang="en-US" dirty="0" smtClean="0"/>
              <a:t>Conversion</a:t>
            </a:r>
          </a:p>
          <a:p>
            <a:endParaRPr lang="en-US" dirty="0" smtClean="0"/>
          </a:p>
          <a:p>
            <a:r>
              <a:rPr lang="en-US" dirty="0" smtClean="0"/>
              <a:t>Additional points of 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3-4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Lean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 smtClean="0"/>
              <a:t>low</a:t>
            </a:r>
          </a:p>
          <a:p>
            <a:endParaRPr lang="en-US" dirty="0" smtClean="0"/>
          </a:p>
          <a:p>
            <a:r>
              <a:rPr lang="en-US" dirty="0" smtClean="0"/>
              <a:t>Get arms </a:t>
            </a:r>
            <a:r>
              <a:rPr lang="en-US" dirty="0" smtClean="0"/>
              <a:t>involved</a:t>
            </a:r>
          </a:p>
          <a:p>
            <a:endParaRPr lang="en-US" dirty="0" smtClean="0"/>
          </a:p>
          <a:p>
            <a:r>
              <a:rPr lang="en-US" dirty="0" smtClean="0"/>
              <a:t>Final two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29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Ankle position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Lead </a:t>
            </a:r>
            <a:r>
              <a:rPr lang="en-US" dirty="0" smtClean="0"/>
              <a:t>knee (on free leg) follows the curve</a:t>
            </a:r>
          </a:p>
          <a:p>
            <a:endParaRPr lang="en-US" dirty="0" smtClean="0"/>
          </a:p>
          <a:p>
            <a:r>
              <a:rPr lang="en-US" dirty="0" smtClean="0"/>
              <a:t>Block with the arms</a:t>
            </a:r>
          </a:p>
          <a:p>
            <a:endParaRPr lang="en-US" dirty="0"/>
          </a:p>
          <a:p>
            <a:r>
              <a:rPr lang="en-US" dirty="0" smtClean="0"/>
              <a:t>Common error:  Too close to the bar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3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>
              <a:buNone/>
            </a:pPr>
            <a:r>
              <a:rPr lang="en-US" dirty="0" smtClean="0"/>
              <a:t>Look over lead shoulder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Squeeze shoulder blades together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Squeeze gluts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Feet together, knees apart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Press chest and hips to the sky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Hands near thighs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95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KICK</a:t>
            </a:r>
          </a:p>
          <a:p>
            <a:endParaRPr lang="en-US" dirty="0"/>
          </a:p>
          <a:p>
            <a:r>
              <a:rPr lang="en-US" dirty="0" smtClean="0"/>
              <a:t>Push chin away from chest to start a chain reaction</a:t>
            </a:r>
          </a:p>
          <a:p>
            <a:endParaRPr lang="en-US" dirty="0"/>
          </a:p>
          <a:p>
            <a:r>
              <a:rPr lang="en-US" dirty="0" smtClean="0"/>
              <a:t>Jumper will bend at waist</a:t>
            </a:r>
          </a:p>
          <a:p>
            <a:endParaRPr lang="en-US" dirty="0"/>
          </a:p>
          <a:p>
            <a:r>
              <a:rPr lang="en-US" dirty="0" smtClean="0"/>
              <a:t>Hips will drop</a:t>
            </a:r>
          </a:p>
          <a:p>
            <a:endParaRPr lang="en-US" dirty="0"/>
          </a:p>
          <a:p>
            <a:r>
              <a:rPr lang="en-US" dirty="0" smtClean="0"/>
              <a:t>Legs will straighten (keep knees apart)</a:t>
            </a:r>
          </a:p>
          <a:p>
            <a:endParaRPr lang="en-US" dirty="0"/>
          </a:p>
          <a:p>
            <a:r>
              <a:rPr lang="en-US" dirty="0" smtClean="0"/>
              <a:t>Feet will “float” upwards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1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32</TotalTime>
  <Words>149</Words>
  <Application>Microsoft Macintosh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Coaching the high jump</vt:lpstr>
      <vt:lpstr>OUTLINE</vt:lpstr>
      <vt:lpstr>PREPARATION</vt:lpstr>
      <vt:lpstr>APPROACH</vt:lpstr>
      <vt:lpstr>LAST 3-4 STEPS</vt:lpstr>
      <vt:lpstr>TAKE OFF</vt:lpstr>
      <vt:lpstr>IN THE AIR</vt:lpstr>
      <vt:lpstr>FINISH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the high jump</dc:title>
  <dc:creator>pamela zimmermann</dc:creator>
  <cp:lastModifiedBy>pamela zimmermann</cp:lastModifiedBy>
  <cp:revision>5</cp:revision>
  <dcterms:created xsi:type="dcterms:W3CDTF">2015-11-23T00:03:22Z</dcterms:created>
  <dcterms:modified xsi:type="dcterms:W3CDTF">2015-11-25T21:01:06Z</dcterms:modified>
</cp:coreProperties>
</file>